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63" r:id="rId3"/>
    <p:sldId id="264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347" autoAdjust="0"/>
    <p:restoredTop sz="93448" autoAdjust="0"/>
  </p:normalViewPr>
  <p:slideViewPr>
    <p:cSldViewPr>
      <p:cViewPr varScale="1">
        <p:scale>
          <a:sx n="82" d="100"/>
          <a:sy n="82" d="100"/>
        </p:scale>
        <p:origin x="-13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63E39-8ACD-45E6-B0F9-FED7E89F05F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831A5-3ADD-44E8-8EB5-B3F0136E9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59FBD-8276-44C4-B75E-5AC1E38C9DE3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A23B3-F2C5-4CD0-9A3C-DCD1E01E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heaven thro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10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5105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spc="-180" dirty="0">
              <a:ln w="9525">
                <a:noFill/>
                <a:round/>
                <a:headEnd/>
                <a:tailEnd/>
              </a:ln>
              <a:solidFill>
                <a:srgbClr val="993366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</a:t>
            </a:r>
          </a:p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" y="2895600"/>
            <a:ext cx="694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57300" lvl="2" indent="-342900">
              <a:buFontTx/>
              <a:buAutoNum type="arabicPeriod"/>
            </a:pPr>
            <a:endParaRPr lang="en-US" sz="3600">
              <a:solidFill>
                <a:schemeClr val="bg1"/>
              </a:solidFill>
            </a:endParaRPr>
          </a:p>
        </p:txBody>
      </p:sp>
      <p:pic>
        <p:nvPicPr>
          <p:cNvPr id="15366" name="Picture 6" descr="MMj0236357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14800"/>
            <a:ext cx="8458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04800" y="40386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(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24384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i="1" dirty="0"/>
          </a:p>
        </p:txBody>
      </p:sp>
      <p:sp>
        <p:nvSpPr>
          <p:cNvPr id="9" name="Rectangle 8"/>
          <p:cNvSpPr/>
          <p:nvPr/>
        </p:nvSpPr>
        <p:spPr>
          <a:xfrm>
            <a:off x="914400" y="2743200"/>
            <a:ext cx="7239000" cy="1938992"/>
          </a:xfrm>
          <a:prstGeom prst="rect">
            <a:avLst/>
          </a:prstGeom>
          <a:solidFill>
            <a:srgbClr val="00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solidFill>
                  <a:srgbClr val="00B0F0"/>
                </a:solidFill>
              </a:rPr>
              <a:t>Heaven</a:t>
            </a:r>
            <a:r>
              <a:rPr lang="en-US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b="1" i="1" dirty="0" smtClean="0">
                <a:solidFill>
                  <a:srgbClr val="FF0000"/>
                </a:solidFill>
              </a:rPr>
              <a:t>or Hell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Your greatest choice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eaven thro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9448800" cy="7086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66800" y="12192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Luke 6:23 Be glad in that day and leap for joy, for behold, your reward is great in Heaven. 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From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the book of Luke we can see that the kingdom of Heaven is great!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God LOVES you wants you to live ETERNALLY with him in HEAVEN!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381000"/>
            <a:ext cx="495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Heaven</a:t>
            </a:r>
            <a:endParaRPr lang="en-US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Hell</a:t>
            </a:r>
            <a:endParaRPr lang="en-US" dirty="0"/>
          </a:p>
        </p:txBody>
      </p:sp>
      <p:pic>
        <p:nvPicPr>
          <p:cNvPr id="6" name="Picture 6" descr="MMj02363570000[1]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962400"/>
            <a:ext cx="7239000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3400" y="9144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Matthew 10:28 Do not fear those who kill the body but are unable to kill the soul; but rather fear him who is able to destroy both soul and body in Hell. 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Luke 3:17 His winnowing  fork is in his hand to thoroughly clear his threshing floor, and  to gather the wheat into his barn; but he will burn the chaff with unquenchable fire.  </a:t>
            </a: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Satan  HATES you and wants you to BURN ETERNALLY!  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eaven thr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52600" y="1447800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3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Hear, Romans 10:17                                              2</a:t>
            </a:r>
            <a:r>
              <a:rPr lang="en-US" sz="3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Believe, Mark 16:16                                          3</a:t>
            </a:r>
            <a:r>
              <a:rPr lang="en-US" sz="3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Repent, Acts 2:38                                               4</a:t>
            </a:r>
            <a:r>
              <a:rPr lang="en-US" sz="3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Confess, Romans 10:9-10                                       5</a:t>
            </a:r>
            <a:r>
              <a:rPr lang="en-US" sz="3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Be Baptized, Galatians 3:27                                       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LIVE a GODLY life!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2759" y="0"/>
            <a:ext cx="3118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you must do to be saved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heaven thro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97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5105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spc="-180" dirty="0">
              <a:ln w="9525">
                <a:noFill/>
                <a:round/>
                <a:headEnd/>
                <a:tailEnd/>
              </a:ln>
              <a:solidFill>
                <a:srgbClr val="993366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</a:t>
            </a:r>
          </a:p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" y="2895600"/>
            <a:ext cx="694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57300" lvl="2" indent="-342900">
              <a:buFontTx/>
              <a:buAutoNum type="arabicPeriod"/>
            </a:pPr>
            <a:endParaRPr lang="en-US" sz="3600">
              <a:solidFill>
                <a:schemeClr val="bg1"/>
              </a:solidFill>
            </a:endParaRPr>
          </a:p>
        </p:txBody>
      </p:sp>
      <p:pic>
        <p:nvPicPr>
          <p:cNvPr id="15366" name="Picture 6" descr="MMj0236357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14800"/>
            <a:ext cx="8458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04800" y="40386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(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24384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i="1" dirty="0"/>
          </a:p>
        </p:txBody>
      </p:sp>
      <p:sp>
        <p:nvSpPr>
          <p:cNvPr id="9" name="Rectangle 8"/>
          <p:cNvSpPr/>
          <p:nvPr/>
        </p:nvSpPr>
        <p:spPr>
          <a:xfrm>
            <a:off x="914400" y="2743200"/>
            <a:ext cx="7239000" cy="1938992"/>
          </a:xfrm>
          <a:prstGeom prst="rect">
            <a:avLst/>
          </a:prstGeom>
          <a:solidFill>
            <a:srgbClr val="00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solidFill>
                  <a:srgbClr val="00B0F0"/>
                </a:solidFill>
              </a:rPr>
              <a:t>Heaven</a:t>
            </a:r>
            <a:r>
              <a:rPr lang="en-US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b="1" i="1" dirty="0" smtClean="0">
                <a:solidFill>
                  <a:srgbClr val="FF0000"/>
                </a:solidFill>
              </a:rPr>
              <a:t>or Hell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Your greatest choice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12275</TotalTime>
  <Words>188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Hell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or Hell</dc:title>
  <dc:creator>TROY SAMONS</dc:creator>
  <cp:lastModifiedBy>tsamons</cp:lastModifiedBy>
  <cp:revision>855</cp:revision>
  <dcterms:created xsi:type="dcterms:W3CDTF">2013-09-29T19:51:18Z</dcterms:created>
  <dcterms:modified xsi:type="dcterms:W3CDTF">2016-11-27T22:14:30Z</dcterms:modified>
</cp:coreProperties>
</file>