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 Light" pitchFamily="34" charset="0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agalin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35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4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9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59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77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69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44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5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66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1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6329-8982-4D4A-9F59-C6DB2872198B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C209-DF86-4299-BE72-16BA24805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1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09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5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SETTING THE TRAP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Daniels Success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Directly linked to his spirit!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is Envied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Daniels character was well known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is Targeted</a:t>
            </a:r>
          </a:p>
          <a:p>
            <a:pPr lvl="4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King is tricked</a:t>
            </a:r>
          </a:p>
          <a:p>
            <a:pPr lvl="4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His decree is “unalterable”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401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THE TRAP IS SPRUNG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DOESN’T Change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Psalm 55:17; I Kings 8:27-30, 54; 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Not only did he pray but he was THANKFUL!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is Caught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is Thrown into the Lions Den</a:t>
            </a:r>
          </a:p>
          <a:p>
            <a:pPr lvl="4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Daniels faith had rubbed off on the King</a:t>
            </a:r>
          </a:p>
          <a:p>
            <a:pPr lvl="4"/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7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THE TRAP IS SPOILED</a:t>
            </a:r>
            <a:endParaRPr lang="en-US" sz="4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Darius’ Concern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is Delivered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didn’t save himself</a:t>
            </a:r>
          </a:p>
          <a:p>
            <a:pPr lvl="1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Daniel was saved by faith!</a:t>
            </a:r>
          </a:p>
        </p:txBody>
      </p:sp>
    </p:spTree>
    <p:extLst>
      <p:ext uri="{BB962C8B-B14F-4D97-AF65-F5344CB8AC3E}">
        <p14:creationId xmlns:p14="http://schemas.microsoft.com/office/powerpoint/2010/main" xmlns="" val="139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09" y="596638"/>
            <a:ext cx="11702642" cy="3662541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galin" panose="020B0603050302020204" pitchFamily="34" charset="0"/>
              </a:rPr>
              <a:t>Daniel 6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Gagalin" panose="020B0603050302020204" pitchFamily="34" charset="0"/>
              </a:rPr>
              <a:t>23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agalin" panose="020B0603050302020204" pitchFamily="34" charset="0"/>
              </a:rPr>
              <a:t>Then the king was very pleased and gave orders for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agalin" panose="020B0603050302020204" pitchFamily="34" charset="0"/>
              </a:rPr>
              <a:t>Daniel to be taken out of the den. So Daniel was taken up out of the den and no injury whatever was found on him…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agalin" panose="020B0603050302020204" pitchFamily="34" charset="0"/>
              </a:rPr>
              <a:t>BECAUSE HE HAD TRUSTED IN HIS GOD.</a:t>
            </a:r>
          </a:p>
        </p:txBody>
      </p:sp>
    </p:spTree>
    <p:extLst>
      <p:ext uri="{BB962C8B-B14F-4D97-AF65-F5344CB8AC3E}">
        <p14:creationId xmlns:p14="http://schemas.microsoft.com/office/powerpoint/2010/main" xmlns="" val="9822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143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Gagalin</vt:lpstr>
      <vt:lpstr>Office Theme</vt:lpstr>
      <vt:lpstr>Slide 1</vt:lpstr>
      <vt:lpstr>Slide 2</vt:lpstr>
      <vt:lpstr>SETTING THE TRAP</vt:lpstr>
      <vt:lpstr>THE TRAP IS SPRUNG</vt:lpstr>
      <vt:lpstr>THE TRAP IS SPOILED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East End</cp:lastModifiedBy>
  <cp:revision>9</cp:revision>
  <dcterms:created xsi:type="dcterms:W3CDTF">2016-03-04T23:43:30Z</dcterms:created>
  <dcterms:modified xsi:type="dcterms:W3CDTF">2016-11-20T14:28:12Z</dcterms:modified>
</cp:coreProperties>
</file>