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56" r:id="rId3"/>
    <p:sldId id="257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60" r:id="rId15"/>
    <p:sldId id="270" r:id="rId16"/>
    <p:sldId id="271" r:id="rId17"/>
    <p:sldId id="273" r:id="rId18"/>
  </p:sldIdLst>
  <p:sldSz cx="12192000" cy="6858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alibri Light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2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DFAF-1793-4FD4-943A-01D4B1F0284E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0E01-733F-441E-B230-1B11E84286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1533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DFAF-1793-4FD4-943A-01D4B1F0284E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0E01-733F-441E-B230-1B11E84286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3705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DFAF-1793-4FD4-943A-01D4B1F0284E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0E01-733F-441E-B230-1B11E84286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5020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DFAF-1793-4FD4-943A-01D4B1F0284E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0E01-733F-441E-B230-1B11E84286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464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DFAF-1793-4FD4-943A-01D4B1F0284E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0E01-733F-441E-B230-1B11E84286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4238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DFAF-1793-4FD4-943A-01D4B1F0284E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0E01-733F-441E-B230-1B11E84286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1242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DFAF-1793-4FD4-943A-01D4B1F0284E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0E01-733F-441E-B230-1B11E84286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31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DFAF-1793-4FD4-943A-01D4B1F0284E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0E01-733F-441E-B230-1B11E84286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212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DFAF-1793-4FD4-943A-01D4B1F0284E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0E01-733F-441E-B230-1B11E84286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760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DFAF-1793-4FD4-943A-01D4B1F0284E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0E01-733F-441E-B230-1B11E84286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3413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DFAF-1793-4FD4-943A-01D4B1F0284E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0E01-733F-441E-B230-1B11E84286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505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2DFAF-1793-4FD4-943A-01D4B1F0284E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10E01-733F-441E-B230-1B11E84286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290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41798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1100" y="1941376"/>
            <a:ext cx="5196840" cy="3248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055" y="525595"/>
            <a:ext cx="5038931" cy="31493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64690" y="1556653"/>
            <a:ext cx="1998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REALIST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52900" y="3180667"/>
            <a:ext cx="242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OPTIMIST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6809" y="585787"/>
            <a:ext cx="4846320" cy="3028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5262" y="1715541"/>
            <a:ext cx="2565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PESSIMIST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19" y="-1644624"/>
            <a:ext cx="12192000" cy="96505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37373" y="1845898"/>
            <a:ext cx="87944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bg1">
                    <a:lumMod val="85000"/>
                  </a:schemeClr>
                </a:solidFill>
              </a:rPr>
              <a:t>CYNIC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 – A person who believes people are motivated by self-interest rather than by honorable reasons.</a:t>
            </a:r>
          </a:p>
          <a:p>
            <a:pPr algn="ctr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Cynics often miss opportunities to serve God.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69194" y="5168112"/>
            <a:ext cx="45528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Philippians 1:15-18</a:t>
            </a:r>
          </a:p>
        </p:txBody>
      </p:sp>
    </p:spTree>
    <p:extLst>
      <p:ext uri="{BB962C8B-B14F-4D97-AF65-F5344CB8AC3E}">
        <p14:creationId xmlns:p14="http://schemas.microsoft.com/office/powerpoint/2010/main" xmlns="" val="18787532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1100" y="1941376"/>
            <a:ext cx="5196840" cy="3248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055" y="525595"/>
            <a:ext cx="5038931" cy="31493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64690" y="1556653"/>
            <a:ext cx="1998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REALIST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52900" y="3180667"/>
            <a:ext cx="242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OPTIMIST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6809" y="585787"/>
            <a:ext cx="4846320" cy="3028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5262" y="1715541"/>
            <a:ext cx="2565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PESSIMIST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549" y="2100261"/>
            <a:ext cx="5196840" cy="32480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9125" y="3247907"/>
            <a:ext cx="1569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CYNIC</a:t>
            </a:r>
          </a:p>
        </p:txBody>
      </p:sp>
    </p:spTree>
    <p:extLst>
      <p:ext uri="{BB962C8B-B14F-4D97-AF65-F5344CB8AC3E}">
        <p14:creationId xmlns:p14="http://schemas.microsoft.com/office/powerpoint/2010/main" xmlns="" val="17667470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549" y="2100261"/>
            <a:ext cx="5196840" cy="3248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055" y="525595"/>
            <a:ext cx="5038931" cy="31493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64690" y="1556653"/>
            <a:ext cx="1998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REALIST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59125" y="3247907"/>
            <a:ext cx="1569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CYNIC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6809" y="585787"/>
            <a:ext cx="4846320" cy="3028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5262" y="1715541"/>
            <a:ext cx="2565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PESSIMIST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1100" y="1941376"/>
            <a:ext cx="5196840" cy="32480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52900" y="3180667"/>
            <a:ext cx="242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OPTIMIST</a:t>
            </a:r>
          </a:p>
        </p:txBody>
      </p:sp>
    </p:spTree>
    <p:extLst>
      <p:ext uri="{BB962C8B-B14F-4D97-AF65-F5344CB8AC3E}">
        <p14:creationId xmlns:p14="http://schemas.microsoft.com/office/powerpoint/2010/main" xmlns="" val="40582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549" y="2100261"/>
            <a:ext cx="5196840" cy="3248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055" y="525595"/>
            <a:ext cx="5038931" cy="31493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64690" y="1556653"/>
            <a:ext cx="1998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REALIST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59125" y="3247907"/>
            <a:ext cx="1569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CYNIC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6809" y="585787"/>
            <a:ext cx="4846320" cy="3028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5262" y="1715541"/>
            <a:ext cx="2565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PESSIMIST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591" y="-1027580"/>
            <a:ext cx="12429794" cy="77686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36809" y="1532247"/>
            <a:ext cx="99321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</a:rPr>
              <a:t>OPTIMIST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– A person who tends to feel hopeful and positive about future outcomes.</a:t>
            </a:r>
          </a:p>
          <a:p>
            <a:pPr algn="ctr"/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These Christians are trusting and thankful for God’s will!</a:t>
            </a:r>
          </a:p>
        </p:txBody>
      </p:sp>
    </p:spTree>
    <p:extLst>
      <p:ext uri="{BB962C8B-B14F-4D97-AF65-F5344CB8AC3E}">
        <p14:creationId xmlns:p14="http://schemas.microsoft.com/office/powerpoint/2010/main" xmlns="" val="4003827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549" y="2100261"/>
            <a:ext cx="5196840" cy="3248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055" y="525595"/>
            <a:ext cx="5038931" cy="31493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64690" y="1556653"/>
            <a:ext cx="1998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REALIST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59125" y="3247907"/>
            <a:ext cx="1569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CYNIC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6809" y="585787"/>
            <a:ext cx="4846320" cy="3028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5262" y="1715541"/>
            <a:ext cx="2565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PESSIMIST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1100" y="1941376"/>
            <a:ext cx="5196840" cy="32480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52900" y="3180667"/>
            <a:ext cx="242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OPTIMIST</a:t>
            </a:r>
          </a:p>
        </p:txBody>
      </p:sp>
    </p:spTree>
    <p:extLst>
      <p:ext uri="{BB962C8B-B14F-4D97-AF65-F5344CB8AC3E}">
        <p14:creationId xmlns:p14="http://schemas.microsoft.com/office/powerpoint/2010/main" xmlns="" val="152593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596" y="-113415"/>
            <a:ext cx="11468984" cy="716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64384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3694"/>
          </a:xfrm>
        </p:spPr>
        <p:txBody>
          <a:bodyPr>
            <a:normAutofit/>
          </a:bodyPr>
          <a:lstStyle/>
          <a:p>
            <a:r>
              <a:rPr lang="en-US" sz="5400" dirty="0"/>
              <a:t>ARE YOU POSITIVE?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1382233"/>
            <a:ext cx="10515600" cy="4794730"/>
          </a:xfrm>
        </p:spPr>
        <p:txBody>
          <a:bodyPr>
            <a:normAutofit/>
          </a:bodyPr>
          <a:lstStyle/>
          <a:p>
            <a:r>
              <a:rPr lang="en-US" sz="3600" dirty="0"/>
              <a:t>THINK POSITIVE</a:t>
            </a:r>
          </a:p>
          <a:p>
            <a:pPr lvl="1"/>
            <a:r>
              <a:rPr lang="en-US" sz="3200" dirty="0"/>
              <a:t>Set a goal to help you start to habitually look for good</a:t>
            </a:r>
          </a:p>
          <a:p>
            <a:pPr lvl="2"/>
            <a:r>
              <a:rPr lang="en-US" sz="2800" dirty="0"/>
              <a:t>Luke 22:42; II Corinthians 10:5</a:t>
            </a:r>
          </a:p>
          <a:p>
            <a:r>
              <a:rPr lang="en-US" sz="3600" dirty="0"/>
              <a:t>DON’T LET OTHERS DICTATE YOUR ATTITUDE</a:t>
            </a:r>
          </a:p>
          <a:p>
            <a:pPr lvl="1"/>
            <a:r>
              <a:rPr lang="en-US" sz="3200" dirty="0"/>
              <a:t>Remember who you belong to</a:t>
            </a:r>
          </a:p>
          <a:p>
            <a:pPr lvl="2"/>
            <a:r>
              <a:rPr lang="en-US" sz="2800" dirty="0"/>
              <a:t>John 16:33; 14:2; 15:5</a:t>
            </a:r>
          </a:p>
          <a:p>
            <a:r>
              <a:rPr lang="en-US" sz="3600" dirty="0"/>
              <a:t>PRAY!</a:t>
            </a:r>
          </a:p>
          <a:p>
            <a:pPr lvl="1"/>
            <a:r>
              <a:rPr lang="en-US" sz="3200" dirty="0"/>
              <a:t>He desires to hear from you!</a:t>
            </a:r>
          </a:p>
          <a:p>
            <a:pPr lvl="2"/>
            <a:r>
              <a:rPr lang="en-US" sz="2800" dirty="0"/>
              <a:t>Nehemiah 2:1-5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04311"/>
            <a:ext cx="2420938" cy="15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9559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596" y="-113415"/>
            <a:ext cx="11468984" cy="7168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4679" y="-1148316"/>
            <a:ext cx="10058400" cy="6286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3684" y="1318437"/>
            <a:ext cx="2595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John 15:5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6372" y="-1409315"/>
            <a:ext cx="10058400" cy="6286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2986" y="1226104"/>
            <a:ext cx="4631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50000"/>
                  </a:schemeClr>
                </a:solidFill>
              </a:rPr>
              <a:t>Philippians 4:13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8596" y="1566531"/>
            <a:ext cx="10058400" cy="628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4967" y="3892991"/>
            <a:ext cx="3802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50000"/>
                  </a:schemeClr>
                </a:solidFill>
              </a:rPr>
              <a:t>Matthew 7:7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6372" y="1305532"/>
            <a:ext cx="10058400" cy="6286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3382" y="3953855"/>
            <a:ext cx="3828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Romans 8:28</a:t>
            </a:r>
          </a:p>
        </p:txBody>
      </p:sp>
    </p:spTree>
    <p:extLst>
      <p:ext uri="{BB962C8B-B14F-4D97-AF65-F5344CB8AC3E}">
        <p14:creationId xmlns:p14="http://schemas.microsoft.com/office/powerpoint/2010/main" xmlns="" val="2403664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70076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549" y="2100261"/>
            <a:ext cx="5196840" cy="3248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1100" y="1941376"/>
            <a:ext cx="5196840" cy="3248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055" y="525595"/>
            <a:ext cx="5038931" cy="31493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64690" y="1556653"/>
            <a:ext cx="1998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REALIST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59125" y="3247907"/>
            <a:ext cx="1569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CYNIC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52900" y="3180667"/>
            <a:ext cx="242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OPTIMIST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6809" y="585787"/>
            <a:ext cx="4846320" cy="3028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5262" y="1715541"/>
            <a:ext cx="2565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PESSIMIST</a:t>
            </a:r>
          </a:p>
        </p:txBody>
      </p:sp>
    </p:spTree>
    <p:extLst>
      <p:ext uri="{BB962C8B-B14F-4D97-AF65-F5344CB8AC3E}">
        <p14:creationId xmlns:p14="http://schemas.microsoft.com/office/powerpoint/2010/main" xmlns="" val="1583300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549" y="2100261"/>
            <a:ext cx="5196840" cy="3248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1100" y="1941376"/>
            <a:ext cx="5196840" cy="3248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055" y="525595"/>
            <a:ext cx="5038931" cy="31493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64690" y="1556653"/>
            <a:ext cx="1998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REALIST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59125" y="3247907"/>
            <a:ext cx="1569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CYNIC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52900" y="3180667"/>
            <a:ext cx="242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OPTIMIST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98291" y="-1264444"/>
            <a:ext cx="13098781" cy="81867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6342" y="1687367"/>
            <a:ext cx="10809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chemeClr val="bg1">
                    <a:lumMod val="85000"/>
                  </a:schemeClr>
                </a:solidFill>
              </a:rPr>
              <a:t>PESSIMIST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 – A person who sees the worst aspect or believes the worst possible outcome will happen.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1" u="sng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In other words this is the glass half empty Christian</a:t>
            </a:r>
          </a:p>
        </p:txBody>
      </p:sp>
    </p:spTree>
    <p:extLst>
      <p:ext uri="{BB962C8B-B14F-4D97-AF65-F5344CB8AC3E}">
        <p14:creationId xmlns:p14="http://schemas.microsoft.com/office/powerpoint/2010/main" xmlns="" val="6797815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549" y="2100261"/>
            <a:ext cx="5196840" cy="3248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1100" y="1941376"/>
            <a:ext cx="5196840" cy="3248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055" y="525595"/>
            <a:ext cx="5038931" cy="31493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64690" y="1556653"/>
            <a:ext cx="1998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REALIST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59125" y="3247907"/>
            <a:ext cx="1569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CYNIC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52900" y="3180667"/>
            <a:ext cx="242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OPTIMIST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6809" y="585787"/>
            <a:ext cx="4846320" cy="3028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5262" y="1715541"/>
            <a:ext cx="2565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PESSIMIST</a:t>
            </a:r>
          </a:p>
        </p:txBody>
      </p:sp>
    </p:spTree>
    <p:extLst>
      <p:ext uri="{BB962C8B-B14F-4D97-AF65-F5344CB8AC3E}">
        <p14:creationId xmlns:p14="http://schemas.microsoft.com/office/powerpoint/2010/main" xmlns="" val="3811513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549" y="2100261"/>
            <a:ext cx="5196840" cy="3248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1100" y="1941376"/>
            <a:ext cx="5196840" cy="32480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9125" y="3247907"/>
            <a:ext cx="1569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CYNIC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52900" y="3180667"/>
            <a:ext cx="242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OPTIMIST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6809" y="585787"/>
            <a:ext cx="4846320" cy="3028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5262" y="1715541"/>
            <a:ext cx="2565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PESSIMIST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055" y="525595"/>
            <a:ext cx="5038931" cy="31493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64690" y="1556653"/>
            <a:ext cx="1998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REALIST</a:t>
            </a:r>
          </a:p>
        </p:txBody>
      </p:sp>
    </p:spTree>
    <p:extLst>
      <p:ext uri="{BB962C8B-B14F-4D97-AF65-F5344CB8AC3E}">
        <p14:creationId xmlns:p14="http://schemas.microsoft.com/office/powerpoint/2010/main" xmlns="" val="216731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549" y="2100261"/>
            <a:ext cx="5196840" cy="3248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1100" y="1941376"/>
            <a:ext cx="5196840" cy="32480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9125" y="3247907"/>
            <a:ext cx="1569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CYNIC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52900" y="3180667"/>
            <a:ext cx="242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OPTIMIST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6809" y="585787"/>
            <a:ext cx="4846320" cy="3028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5262" y="1715541"/>
            <a:ext cx="2565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PESSIMIST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9229" y="-1375317"/>
            <a:ext cx="12899572" cy="92464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2780" y="1577585"/>
            <a:ext cx="93946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chemeClr val="bg1">
                    <a:lumMod val="85000"/>
                  </a:schemeClr>
                </a:solidFill>
              </a:rPr>
              <a:t>REALIST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</a:rPr>
              <a:t> – A person who accepts and views things as they “really” are.</a:t>
            </a:r>
          </a:p>
          <a:p>
            <a:pPr algn="ctr"/>
            <a:r>
              <a:rPr lang="en-US" sz="4000" dirty="0">
                <a:solidFill>
                  <a:schemeClr val="bg1">
                    <a:lumMod val="85000"/>
                  </a:schemeClr>
                </a:solidFill>
              </a:rPr>
              <a:t>Realists tend to decide outcomes for themselves.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43955" y="5123928"/>
            <a:ext cx="46710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 Corinthians 6:9-11</a:t>
            </a:r>
          </a:p>
        </p:txBody>
      </p:sp>
    </p:spTree>
    <p:extLst>
      <p:ext uri="{BB962C8B-B14F-4D97-AF65-F5344CB8AC3E}">
        <p14:creationId xmlns:p14="http://schemas.microsoft.com/office/powerpoint/2010/main" xmlns="" val="2470091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549" y="2100261"/>
            <a:ext cx="5196840" cy="3248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1100" y="1941376"/>
            <a:ext cx="5196840" cy="32480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9125" y="3247907"/>
            <a:ext cx="1569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CYNIC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52900" y="3180667"/>
            <a:ext cx="242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OPTIMIST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6809" y="585787"/>
            <a:ext cx="4846320" cy="3028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5262" y="1715541"/>
            <a:ext cx="2565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PESSIMIST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055" y="525595"/>
            <a:ext cx="5038931" cy="31493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64690" y="1556653"/>
            <a:ext cx="1998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REALIST</a:t>
            </a:r>
          </a:p>
        </p:txBody>
      </p:sp>
    </p:spTree>
    <p:extLst>
      <p:ext uri="{BB962C8B-B14F-4D97-AF65-F5344CB8AC3E}">
        <p14:creationId xmlns:p14="http://schemas.microsoft.com/office/powerpoint/2010/main" xmlns="" val="18972394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1100" y="1941376"/>
            <a:ext cx="5196840" cy="3248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055" y="525595"/>
            <a:ext cx="5038931" cy="31493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64690" y="1556653"/>
            <a:ext cx="1998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REALIST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52900" y="3180667"/>
            <a:ext cx="242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OPTIMIST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6809" y="585787"/>
            <a:ext cx="4846320" cy="3028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5262" y="1715541"/>
            <a:ext cx="2565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PESSIMIST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549" y="2100261"/>
            <a:ext cx="5196840" cy="32480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9125" y="3247907"/>
            <a:ext cx="1569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CYNIC</a:t>
            </a:r>
          </a:p>
        </p:txBody>
      </p:sp>
    </p:spTree>
    <p:extLst>
      <p:ext uri="{BB962C8B-B14F-4D97-AF65-F5344CB8AC3E}">
        <p14:creationId xmlns:p14="http://schemas.microsoft.com/office/powerpoint/2010/main" xmlns="" val="141088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211</Words>
  <Application>Microsoft Office PowerPoint</Application>
  <PresentationFormat>Custom</PresentationFormat>
  <Paragraphs>70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ARE YOU POSITIVE?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Blevins</dc:creator>
  <cp:lastModifiedBy>East End</cp:lastModifiedBy>
  <cp:revision>16</cp:revision>
  <dcterms:created xsi:type="dcterms:W3CDTF">2015-12-06T01:01:17Z</dcterms:created>
  <dcterms:modified xsi:type="dcterms:W3CDTF">2016-11-20T14:28:39Z</dcterms:modified>
</cp:coreProperties>
</file>