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138" y="59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11/13/2016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209800"/>
          </a:xfrm>
        </p:spPr>
        <p:txBody>
          <a:bodyPr/>
          <a:lstStyle/>
          <a:p>
            <a:r>
              <a:rPr lang="en-US" dirty="0" smtClean="0"/>
              <a:t>A TIME TO CRY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29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Ecclesiastes 3:4 – A time to weep and a time to laugh;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A time to mourn and a time to dance.</a:t>
            </a:r>
          </a:p>
          <a:p>
            <a:endParaRPr lang="en-US" sz="2800" dirty="0" smtClean="0"/>
          </a:p>
          <a:p>
            <a:pPr algn="r"/>
            <a:r>
              <a:rPr lang="en-US" dirty="0" smtClean="0"/>
              <a:t>East End</a:t>
            </a:r>
          </a:p>
          <a:p>
            <a:pPr algn="r"/>
            <a:r>
              <a:rPr lang="en-US" dirty="0" smtClean="0"/>
              <a:t>November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Sorrow for Our Sins and Mistakes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Jacob and Esau – Genesis 25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Hebrews 12:16-17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to Do About it?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2 </a:t>
            </a:r>
            <a:r>
              <a:rPr lang="en-US" dirty="0" err="1" smtClean="0">
                <a:solidFill>
                  <a:schemeClr val="accent2"/>
                </a:solidFill>
              </a:rPr>
              <a:t>Cornithians</a:t>
            </a:r>
            <a:r>
              <a:rPr lang="en-US" dirty="0" smtClean="0">
                <a:solidFill>
                  <a:schemeClr val="accent2"/>
                </a:solidFill>
              </a:rPr>
              <a:t> 7:10-11 </a:t>
            </a:r>
            <a:r>
              <a:rPr lang="en-US" dirty="0" smtClean="0"/>
              <a:t>– Godly sorrow – Sorrow and Tears that lead to repentance</a:t>
            </a:r>
          </a:p>
          <a:p>
            <a:pPr lvl="1"/>
            <a:r>
              <a:rPr lang="en-US" dirty="0" smtClean="0"/>
              <a:t>Leads to:</a:t>
            </a:r>
          </a:p>
          <a:p>
            <a:pPr lvl="2"/>
            <a:r>
              <a:rPr lang="en-US" dirty="0" smtClean="0"/>
              <a:t>Carefulness</a:t>
            </a:r>
          </a:p>
          <a:p>
            <a:pPr lvl="2"/>
            <a:r>
              <a:rPr lang="en-US" dirty="0" smtClean="0"/>
              <a:t>Clearing</a:t>
            </a:r>
          </a:p>
          <a:p>
            <a:pPr lvl="2"/>
            <a:r>
              <a:rPr lang="en-US" dirty="0" smtClean="0"/>
              <a:t>Indignation against sin</a:t>
            </a:r>
          </a:p>
          <a:p>
            <a:pPr lvl="2"/>
            <a:r>
              <a:rPr lang="en-US" dirty="0" smtClean="0"/>
              <a:t>Fear</a:t>
            </a:r>
          </a:p>
          <a:p>
            <a:pPr lvl="2"/>
            <a:r>
              <a:rPr lang="en-US" dirty="0" smtClean="0"/>
              <a:t>Desire</a:t>
            </a:r>
          </a:p>
          <a:p>
            <a:pPr lvl="2"/>
            <a:r>
              <a:rPr lang="en-US" dirty="0" smtClean="0"/>
              <a:t>Zeal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Sorrow When We Hurt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and Peter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Matthew 26:33-35 </a:t>
            </a:r>
            <a:r>
              <a:rPr lang="en-US" dirty="0" smtClean="0"/>
              <a:t>– Jesus says Peter </a:t>
            </a:r>
            <a:r>
              <a:rPr lang="en-US" u="sng" dirty="0" smtClean="0"/>
              <a:t>will</a:t>
            </a:r>
            <a:r>
              <a:rPr lang="en-US" dirty="0" smtClean="0"/>
              <a:t> deny him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Luke 22:54-62 </a:t>
            </a:r>
            <a:r>
              <a:rPr lang="en-US" dirty="0" smtClean="0"/>
              <a:t>– Peter’s 3 denials:</a:t>
            </a:r>
          </a:p>
          <a:p>
            <a:pPr lvl="1"/>
            <a:r>
              <a:rPr lang="en-US" dirty="0" smtClean="0"/>
              <a:t>To a young woman around the fire</a:t>
            </a:r>
          </a:p>
          <a:p>
            <a:pPr lvl="1"/>
            <a:r>
              <a:rPr lang="en-US" dirty="0" smtClean="0"/>
              <a:t>To Another</a:t>
            </a:r>
          </a:p>
          <a:p>
            <a:pPr lvl="1"/>
            <a:r>
              <a:rPr lang="en-US" dirty="0" smtClean="0"/>
              <a:t>To another who recognizes his accent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Luke 22:59-62 </a:t>
            </a:r>
            <a:r>
              <a:rPr lang="en-US" dirty="0" smtClean="0"/>
              <a:t>– The cock crows (twice)</a:t>
            </a:r>
          </a:p>
          <a:p>
            <a:pPr lvl="1"/>
            <a:r>
              <a:rPr lang="en-US" dirty="0" smtClean="0"/>
              <a:t>Jesus looks on Peter and he goes and weeps bitterly!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5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Sorrow When We Hurt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Matthew 5:23-24</a:t>
            </a:r>
          </a:p>
          <a:p>
            <a:pPr lvl="1"/>
            <a:r>
              <a:rPr lang="en-US" dirty="0" smtClean="0"/>
              <a:t>Before we pray or offer any gift to God, work it out with our brother or sister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1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Someone Sins Against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Esau and Jacob</a:t>
            </a:r>
          </a:p>
          <a:p>
            <a:pPr lvl="1"/>
            <a:r>
              <a:rPr lang="en-US" dirty="0" smtClean="0"/>
              <a:t>Jacob and </a:t>
            </a:r>
            <a:r>
              <a:rPr lang="en-US" dirty="0" err="1" smtClean="0"/>
              <a:t>Rebekkah</a:t>
            </a:r>
            <a:r>
              <a:rPr lang="en-US" dirty="0" smtClean="0"/>
              <a:t> deceive Isaac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Genesis 27:34-38</a:t>
            </a:r>
          </a:p>
          <a:p>
            <a:pPr lvl="1"/>
            <a:r>
              <a:rPr lang="en-US" dirty="0" smtClean="0"/>
              <a:t>Esau learns of the deceit and cries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Matthew 18:15-18</a:t>
            </a:r>
            <a:r>
              <a:rPr lang="en-US" dirty="0" smtClean="0"/>
              <a:t> – Gained thy brother!</a:t>
            </a:r>
          </a:p>
          <a:p>
            <a:pPr lvl="1"/>
            <a:r>
              <a:rPr lang="en-US" dirty="0" smtClean="0"/>
              <a:t>We must try to work our differences 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3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Someone Sins Against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to the Story of Esau Jacob</a:t>
            </a:r>
          </a:p>
          <a:p>
            <a:pPr lvl="1"/>
            <a:r>
              <a:rPr lang="en-US" dirty="0" smtClean="0"/>
              <a:t>Parted enemies, but meet again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Genesis 33:4 </a:t>
            </a:r>
            <a:r>
              <a:rPr lang="en-US" dirty="0" smtClean="0"/>
              <a:t>– Esau runs to meet Jacob, they embrace and kiss and wept.</a:t>
            </a:r>
          </a:p>
          <a:p>
            <a:r>
              <a:rPr lang="en-US" dirty="0" smtClean="0"/>
              <a:t>To forgive another and restore a relationship with a brother is a beautiful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Condition of the World</a:t>
            </a: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 - </a:t>
            </a:r>
            <a:r>
              <a:rPr lang="en-US" dirty="0" smtClean="0">
                <a:solidFill>
                  <a:schemeClr val="accent2"/>
                </a:solidFill>
              </a:rPr>
              <a:t>Matt 9:36</a:t>
            </a:r>
          </a:p>
          <a:p>
            <a:pPr lvl="1"/>
            <a:r>
              <a:rPr lang="en-US" dirty="0" smtClean="0"/>
              <a:t>He realized the world was lost and needed a leader</a:t>
            </a:r>
          </a:p>
          <a:p>
            <a:pPr lvl="1"/>
            <a:r>
              <a:rPr lang="en-US" dirty="0" smtClean="0"/>
              <a:t>He was moved with Compassion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Do?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 Peter 3:15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2 Timothy 2:2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Phil 2:15</a:t>
            </a:r>
          </a:p>
          <a:p>
            <a:r>
              <a:rPr lang="en-US" dirty="0" smtClean="0"/>
              <a:t>By word and example we teach others the gospel of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47</TotalTime>
  <Words>303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Chalkboard 16x9</vt:lpstr>
      <vt:lpstr>A TIME TO CRY</vt:lpstr>
      <vt:lpstr>Sorrow for Our Sins and Mistakes</vt:lpstr>
      <vt:lpstr>Sorrow When We Hurt Someone</vt:lpstr>
      <vt:lpstr>Sorrow When We Hurt Someone</vt:lpstr>
      <vt:lpstr>When Someone Sins Against Us</vt:lpstr>
      <vt:lpstr>When Someone Sins Against Us</vt:lpstr>
      <vt:lpstr>The Condition of the World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TO CRY</dc:title>
  <dc:creator>STUART GOODPASTER</dc:creator>
  <cp:lastModifiedBy>STUART GOODPASTER</cp:lastModifiedBy>
  <cp:revision>5</cp:revision>
  <dcterms:created xsi:type="dcterms:W3CDTF">2016-11-13T20:21:42Z</dcterms:created>
  <dcterms:modified xsi:type="dcterms:W3CDTF">2016-11-13T21:09:20Z</dcterms:modified>
</cp:coreProperties>
</file>