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58" r:id="rId5"/>
    <p:sldId id="265" r:id="rId6"/>
    <p:sldId id="260" r:id="rId7"/>
    <p:sldId id="264" r:id="rId8"/>
    <p:sldId id="266" r:id="rId9"/>
    <p:sldId id="262" r:id="rId10"/>
    <p:sldId id="261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0034"/>
    <a:srgbClr val="E20041"/>
    <a:srgbClr val="EEE8E4"/>
    <a:srgbClr val="FDF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>
        <p:scale>
          <a:sx n="94" d="100"/>
          <a:sy n="94" d="100"/>
        </p:scale>
        <p:origin x="-10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74636" y="4887473"/>
            <a:ext cx="3925455" cy="34161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74636" y="4887473"/>
            <a:ext cx="3925455" cy="34161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43365" y="1788654"/>
            <a:ext cx="5530272" cy="2909545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8900"/>
            <a:ext cx="8211824" cy="449548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8900"/>
            <a:ext cx="8211824" cy="449548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8900"/>
            <a:ext cx="8211824" cy="449548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8182" y="5115552"/>
            <a:ext cx="2389909" cy="12911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2004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EE8E4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Ephesian 5:11 “take NO part in the unfruitful works of darkness, but instead EXPOSE them.” </a:t>
            </a:r>
          </a:p>
          <a:p>
            <a:endParaRPr lang="en-US" dirty="0"/>
          </a:p>
          <a:p>
            <a:r>
              <a:rPr lang="en-US" dirty="0" smtClean="0"/>
              <a:t>Romans 13: 14 “make NO provision for the flesh, to gratify its desire.”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F0034"/>
                </a:solidFill>
              </a:rPr>
              <a:t>2 Corinthians 6:17 -18</a:t>
            </a:r>
            <a:br>
              <a:rPr lang="en-US" dirty="0" smtClean="0">
                <a:solidFill>
                  <a:srgbClr val="2F0034"/>
                </a:solidFill>
              </a:rPr>
            </a:br>
            <a:endParaRPr lang="en-US" dirty="0" smtClean="0">
              <a:solidFill>
                <a:srgbClr val="2F0034"/>
              </a:solidFill>
            </a:endParaRPr>
          </a:p>
          <a:p>
            <a:r>
              <a:rPr lang="en-US" dirty="0" smtClean="0">
                <a:solidFill>
                  <a:srgbClr val="2F0034"/>
                </a:solidFill>
              </a:rPr>
              <a:t>“Therefore go out from their midst, and be separate from them, says the Lord, and touch no unclean thing; then I will welcome you. And I will be a father to you, and you shall be sons and daughters to me, says the Lord Almighty.”</a:t>
            </a:r>
            <a:endParaRPr lang="en-US" dirty="0">
              <a:solidFill>
                <a:srgbClr val="2F0034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>
              <a:solidFill>
                <a:srgbClr val="2F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Power of Thinking Before Action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F0034"/>
                </a:solidFill>
              </a:rPr>
              <a:t>“Christians cannot avoid every kind of evil because we live in a sinful world. We can, however, make sure that we don’t give evil a foothold by avoiding tempting situations and concentrating on obeying God.” </a:t>
            </a:r>
            <a:endParaRPr lang="en-US" dirty="0">
              <a:solidFill>
                <a:srgbClr val="2F0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 there ever been a time when you did something that was questionable?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be the BEST influence to those around me?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Abstain from EVERY form of Evil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2. Broader </a:t>
            </a:r>
            <a:r>
              <a:rPr lang="en-US" dirty="0"/>
              <a:t>look at the Context in I Thess.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0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3.) How can we abstain?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3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/>
              <a:t>Conclusion</a:t>
            </a:r>
            <a:r>
              <a:rPr lang="en-US" dirty="0" smtClean="0"/>
              <a:t> </a:t>
            </a:r>
          </a:p>
          <a:p>
            <a:pPr marL="514350" indent="-514350">
              <a:buAutoNum type="arabicParenR"/>
            </a:pPr>
            <a:r>
              <a:rPr lang="en-US" dirty="0" smtClean="0"/>
              <a:t>Abstain from EVERY form of evil</a:t>
            </a:r>
          </a:p>
          <a:p>
            <a:pPr marL="514350" indent="-514350">
              <a:buAutoNum type="arabicParenR"/>
            </a:pPr>
            <a:r>
              <a:rPr lang="en-US" dirty="0" smtClean="0"/>
              <a:t>Broader Context of 1 Thess. 5</a:t>
            </a:r>
          </a:p>
          <a:p>
            <a:pPr marL="514350" indent="-514350">
              <a:buAutoNum type="arabicParenR"/>
            </a:pPr>
            <a:r>
              <a:rPr lang="en-US" dirty="0" smtClean="0"/>
              <a:t>How can we abstain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88</TotalTime>
  <Words>155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</vt:lpstr>
      <vt:lpstr>PowerPoint Presentation</vt:lpstr>
      <vt:lpstr>PowerPoint Presentation</vt:lpstr>
      <vt:lpstr>PowerPoint Presentation</vt:lpstr>
      <vt:lpstr>Has there ever been a time when you did something that was questionable? </vt:lpstr>
      <vt:lpstr>How can I be the BEST influence to those around me?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Ryan</cp:lastModifiedBy>
  <cp:revision>24</cp:revision>
  <dcterms:created xsi:type="dcterms:W3CDTF">2014-03-26T14:03:34Z</dcterms:created>
  <dcterms:modified xsi:type="dcterms:W3CDTF">2016-11-24T18:01:28Z</dcterms:modified>
</cp:coreProperties>
</file>