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66" r:id="rId5"/>
    <p:sldId id="271" r:id="rId6"/>
    <p:sldId id="267" r:id="rId7"/>
    <p:sldId id="270" r:id="rId8"/>
    <p:sldId id="272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E4A2A"/>
    <a:srgbClr val="1C4327"/>
    <a:srgbClr val="16331E"/>
    <a:srgbClr val="4589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73404" autoAdjust="0"/>
  </p:normalViewPr>
  <p:slideViewPr>
    <p:cSldViewPr snapToGrid="0" snapToObjects="1">
      <p:cViewPr varScale="1">
        <p:scale>
          <a:sx n="85" d="100"/>
          <a:sy n="85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7D5AA-6650-BF43-B98A-5A2DF511E157}" type="datetimeFigureOut">
              <a:rPr lang="en-US" smtClean="0"/>
              <a:t>10/6/16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26B1E-8720-B441-9408-B52ABE3843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Paul writes the book of Colossians with a POWERFUL theme… That no matter what threats we face – no matter what lies the world seeks to </a:t>
            </a:r>
            <a:r>
              <a:rPr lang="en-US" dirty="0" err="1" smtClean="0"/>
              <a:t>decieve</a:t>
            </a:r>
            <a:r>
              <a:rPr lang="en-US" dirty="0" smtClean="0"/>
              <a:t> us with… When we are in CHRIST JESUS – we are complete.  There is no</a:t>
            </a:r>
            <a:r>
              <a:rPr lang="en-US" baseline="0" dirty="0" smtClean="0"/>
              <a:t> spiritual blessing we are lacking.  There is no direction we are missing.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Christ we have all we need – and this morning we are going to re-charge by exploring this theme.  Because the more grounded we are in CHRIST – the more our future growth is fully supplied. </a:t>
            </a:r>
            <a:endParaRPr lang="en-US" dirty="0" smtClean="0"/>
          </a:p>
          <a:p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Paul wanted the Colossians to see that in CHRIST they were so fully supplied all they needed – that as long as they looked to HIM, their growth and their future would be fully supplied.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6B1E-8720-B441-9408-B52ABE38430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Paul brings their attention back to CHRIST.  He doesn’t just say “Jesus” or “Lord”  but CHRIST…  The long- awaited king. The Messiah who Rules God’s People…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6B1E-8720-B441-9408-B52ABE38430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2F4D3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2F4D3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2F4D3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2F4D31"/>
                </a:solidFill>
              </a:rPr>
              <a:t>I Can Trust This Path Because CHRIST Is Over All Things…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6B1E-8720-B441-9408-B52ABE38430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Preeminence of Christ Is Declared In Many Ways, But They Can Be Mostly Grouped As…</a:t>
            </a:r>
          </a:p>
          <a:p>
            <a:pPr lvl="1"/>
            <a:r>
              <a:rPr lang="en-US" dirty="0" smtClean="0"/>
              <a:t>Our Rescue &amp; Redemption Are In Christ (13-14)</a:t>
            </a:r>
          </a:p>
          <a:p>
            <a:pPr lvl="1"/>
            <a:r>
              <a:rPr lang="en-US" dirty="0" smtClean="0"/>
              <a:t>Christ’s Complete Superiority Over Creation (15-17)</a:t>
            </a:r>
          </a:p>
          <a:p>
            <a:pPr lvl="1"/>
            <a:r>
              <a:rPr lang="en-US" dirty="0" smtClean="0"/>
              <a:t>Christ’s Complete Superiority Over The Church (18-20)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Over the Lost &amp; The Saved </a:t>
            </a:r>
          </a:p>
          <a:p>
            <a:pPr lvl="1"/>
            <a:r>
              <a:rPr lang="en-US" dirty="0" smtClean="0"/>
              <a:t>“domain of darkness…kingdom of His beloved Son” (vs. 13)</a:t>
            </a:r>
          </a:p>
          <a:p>
            <a:r>
              <a:rPr lang="en-US" b="1" dirty="0" smtClean="0"/>
              <a:t>Over the Spiritual &amp; the Physical </a:t>
            </a:r>
          </a:p>
          <a:p>
            <a:pPr lvl="1"/>
            <a:r>
              <a:rPr lang="en-US" dirty="0" smtClean="0"/>
              <a:t>“redemption” (14) “all things were created” (15)</a:t>
            </a:r>
          </a:p>
          <a:p>
            <a:r>
              <a:rPr lang="en-US" b="1" dirty="0" smtClean="0"/>
              <a:t>Over the Earthly &amp; the Heavenly</a:t>
            </a:r>
          </a:p>
          <a:p>
            <a:pPr lvl="1"/>
            <a:r>
              <a:rPr lang="en-US" dirty="0" smtClean="0"/>
              <a:t>“in the heavens and on earth”(16)</a:t>
            </a:r>
          </a:p>
          <a:p>
            <a:pPr lvl="1"/>
            <a:r>
              <a:rPr lang="en-US" dirty="0" smtClean="0"/>
              <a:t>“things on earth or things in heaven” (20)</a:t>
            </a:r>
          </a:p>
          <a:p>
            <a:r>
              <a:rPr lang="en-US" b="1" dirty="0" smtClean="0"/>
              <a:t>Over the Visible &amp; the Invisible (16)</a:t>
            </a:r>
          </a:p>
          <a:p>
            <a:r>
              <a:rPr lang="en-US" b="1" dirty="0" smtClean="0"/>
              <a:t>Over the Past, Present &amp; the Future</a:t>
            </a:r>
          </a:p>
          <a:p>
            <a:pPr lvl="1"/>
            <a:r>
              <a:rPr lang="en-US" dirty="0" smtClean="0"/>
              <a:t>“before all things…will come to have.” (17-18)</a:t>
            </a:r>
          </a:p>
          <a:p>
            <a:r>
              <a:rPr lang="en-US" b="1" dirty="0" smtClean="0"/>
              <a:t>Over Life &amp; Death</a:t>
            </a:r>
          </a:p>
          <a:p>
            <a:pPr lvl="1"/>
            <a:r>
              <a:rPr lang="en-US" dirty="0" smtClean="0"/>
              <a:t>“firstborn from the dead” (18)</a:t>
            </a:r>
          </a:p>
          <a:p>
            <a:r>
              <a:rPr lang="en-US" b="1" dirty="0" smtClean="0"/>
              <a:t>* * * Over our Reconciliation &amp; Completion</a:t>
            </a:r>
          </a:p>
          <a:p>
            <a:pPr lvl="1"/>
            <a:r>
              <a:rPr lang="en-US" dirty="0" smtClean="0"/>
              <a:t>“you were formerly…He has now reconciled you” (21-22)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6B1E-8720-B441-9408-B52ABE38430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2F4D31"/>
              </a:solidFill>
            </a:endParaRPr>
          </a:p>
          <a:p>
            <a:endParaRPr lang="en-US" dirty="0" smtClean="0">
              <a:solidFill>
                <a:srgbClr val="2F4D31"/>
              </a:solidFill>
            </a:endParaRPr>
          </a:p>
          <a:p>
            <a:r>
              <a:rPr lang="en-US" dirty="0" smtClean="0">
                <a:solidFill>
                  <a:srgbClr val="2F4D31"/>
                </a:solidFill>
              </a:rPr>
              <a:t>TRANSITION….Christ Is Complete, So I Have No Need To Turn Back To The Emptiness of The World.  I am so Complete in CHRIST that He</a:t>
            </a:r>
            <a:r>
              <a:rPr lang="en-US" baseline="0" dirty="0" smtClean="0">
                <a:solidFill>
                  <a:srgbClr val="2F4D31"/>
                </a:solidFill>
              </a:rPr>
              <a:t> not only meets my every spiritual need, but He directs my daily life.  </a:t>
            </a:r>
            <a:endParaRPr lang="en-US" dirty="0" smtClean="0">
              <a:solidFill>
                <a:srgbClr val="2F4D31"/>
              </a:solidFill>
            </a:endParaRPr>
          </a:p>
          <a:p>
            <a:pPr lvl="1"/>
            <a:r>
              <a:rPr lang="en-US" dirty="0" smtClean="0">
                <a:solidFill>
                  <a:srgbClr val="2F4D31"/>
                </a:solidFill>
              </a:rPr>
              <a:t>Colossians 2:8,18-19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6B1E-8720-B441-9408-B52ABE38430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2248-6F52-1147-B0F4-9518474F28CC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accel="50000" decel="5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Complete In Christ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E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E4A2A"/>
                </a:solidFill>
              </a:rPr>
              <a:t>Complete In Christ</a:t>
            </a:r>
            <a:endParaRPr lang="en-US" b="1" dirty="0">
              <a:solidFill>
                <a:srgbClr val="1E4A2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3243" dirty="0" smtClean="0">
                <a:solidFill>
                  <a:srgbClr val="2F4D31"/>
                </a:solidFill>
              </a:rPr>
              <a:t>“We proclaim Him, admonishing every man and teaching every man with all wisdom, so </a:t>
            </a:r>
            <a:r>
              <a:rPr lang="en-US" sz="3243" b="1" dirty="0" smtClean="0">
                <a:solidFill>
                  <a:srgbClr val="2F4D31"/>
                </a:solidFill>
              </a:rPr>
              <a:t>that we may present every man complete in Christ.</a:t>
            </a:r>
            <a:r>
              <a:rPr lang="en-US" sz="3243" dirty="0" smtClean="0">
                <a:solidFill>
                  <a:srgbClr val="2F4D31"/>
                </a:solidFill>
              </a:rPr>
              <a:t>” </a:t>
            </a:r>
          </a:p>
          <a:p>
            <a:pPr lvl="1"/>
            <a:r>
              <a:rPr lang="en-US" sz="2811" dirty="0" smtClean="0">
                <a:solidFill>
                  <a:srgbClr val="2F4D31"/>
                </a:solidFill>
              </a:rPr>
              <a:t>Colossians 1:28</a:t>
            </a:r>
          </a:p>
          <a:p>
            <a:pPr lvl="0"/>
            <a:r>
              <a:rPr lang="en-US" sz="3243" dirty="0" smtClean="0">
                <a:solidFill>
                  <a:srgbClr val="2F4D31"/>
                </a:solidFill>
              </a:rPr>
              <a:t>“For in Him all the fullness of Deity dwells in bodily form, and </a:t>
            </a:r>
            <a:r>
              <a:rPr lang="en-US" sz="3243" b="1" dirty="0" smtClean="0">
                <a:solidFill>
                  <a:srgbClr val="2F4D31"/>
                </a:solidFill>
              </a:rPr>
              <a:t>in Him you have been made complete</a:t>
            </a:r>
            <a:r>
              <a:rPr lang="en-US" sz="3243" dirty="0" smtClean="0">
                <a:solidFill>
                  <a:srgbClr val="2F4D31"/>
                </a:solidFill>
              </a:rPr>
              <a:t>, and He is the head over all rule and authority;” </a:t>
            </a:r>
          </a:p>
          <a:p>
            <a:pPr lvl="1"/>
            <a:r>
              <a:rPr lang="en-US" sz="2811" dirty="0" smtClean="0">
                <a:solidFill>
                  <a:srgbClr val="2F4D31"/>
                </a:solidFill>
              </a:rPr>
              <a:t>Colossians 2:9-10</a:t>
            </a:r>
          </a:p>
          <a:p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E4A2A"/>
                </a:solidFill>
              </a:rPr>
              <a:t>Christ Provides A </a:t>
            </a:r>
            <a:br>
              <a:rPr lang="en-US" b="1" dirty="0" smtClean="0">
                <a:solidFill>
                  <a:srgbClr val="1E4A2A"/>
                </a:solidFill>
              </a:rPr>
            </a:br>
            <a:r>
              <a:rPr lang="en-US" b="1" dirty="0" smtClean="0">
                <a:solidFill>
                  <a:srgbClr val="1E4A2A"/>
                </a:solidFill>
              </a:rPr>
              <a:t>Complete Path of Growth</a:t>
            </a:r>
            <a:endParaRPr lang="en-US" b="1" dirty="0">
              <a:solidFill>
                <a:srgbClr val="1E4A2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3243" dirty="0" smtClean="0">
                <a:solidFill>
                  <a:srgbClr val="2F4D31"/>
                </a:solidFill>
              </a:rPr>
              <a:t>Our Faith, Hope, &amp; Love Arise From Christ…</a:t>
            </a:r>
          </a:p>
          <a:p>
            <a:pPr lvl="1"/>
            <a:r>
              <a:rPr lang="en-US" sz="2811" dirty="0" smtClean="0">
                <a:solidFill>
                  <a:srgbClr val="2F4D31"/>
                </a:solidFill>
              </a:rPr>
              <a:t>Colossians</a:t>
            </a:r>
            <a:r>
              <a:rPr lang="en-US" sz="2811" dirty="0" smtClean="0">
                <a:solidFill>
                  <a:srgbClr val="2F4D31"/>
                </a:solidFill>
              </a:rPr>
              <a:t> 1:3-5</a:t>
            </a:r>
          </a:p>
          <a:p>
            <a:r>
              <a:rPr lang="en-US" sz="3211" dirty="0" smtClean="0">
                <a:solidFill>
                  <a:srgbClr val="2F4D31"/>
                </a:solidFill>
              </a:rPr>
              <a:t>We Are Growing In Our Knowledge, Wisdom &amp; Understanding</a:t>
            </a:r>
          </a:p>
          <a:p>
            <a:pPr lvl="1"/>
            <a:r>
              <a:rPr lang="en-US" sz="2811" dirty="0" smtClean="0">
                <a:solidFill>
                  <a:srgbClr val="2F4D31"/>
                </a:solidFill>
              </a:rPr>
              <a:t>Colossians 1:9</a:t>
            </a:r>
          </a:p>
          <a:p>
            <a:r>
              <a:rPr lang="en-US" sz="3211" dirty="0" smtClean="0">
                <a:solidFill>
                  <a:srgbClr val="2F4D31"/>
                </a:solidFill>
              </a:rPr>
              <a:t>We Are Growing In Our Walk, Relationship, &amp; Fruitful Good Works</a:t>
            </a:r>
          </a:p>
          <a:p>
            <a:pPr lvl="1"/>
            <a:r>
              <a:rPr lang="en-US" sz="2811" dirty="0" smtClean="0">
                <a:solidFill>
                  <a:srgbClr val="2F4D31"/>
                </a:solidFill>
              </a:rPr>
              <a:t>Colossians 1:10</a:t>
            </a:r>
          </a:p>
          <a:p>
            <a:r>
              <a:rPr lang="en-US" sz="3211" dirty="0" smtClean="0">
                <a:solidFill>
                  <a:srgbClr val="2F4D31"/>
                </a:solidFill>
              </a:rPr>
              <a:t>We Are Growing In Our Strength, Stability, &amp; Gratitude</a:t>
            </a:r>
          </a:p>
          <a:p>
            <a:pPr lvl="1"/>
            <a:r>
              <a:rPr lang="en-US" sz="2811" dirty="0" smtClean="0">
                <a:solidFill>
                  <a:srgbClr val="2F4D31"/>
                </a:solidFill>
              </a:rPr>
              <a:t>Colossians 1:11-12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46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1E4A2A"/>
                </a:solidFill>
              </a:rPr>
              <a:t>Christ Is Over “All Things”</a:t>
            </a:r>
            <a:endParaRPr lang="en-US" b="1" dirty="0">
              <a:solidFill>
                <a:srgbClr val="1E4A2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49" y="1208464"/>
            <a:ext cx="8686800" cy="538144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600" dirty="0" smtClean="0">
                <a:solidFill>
                  <a:srgbClr val="2F4D31"/>
                </a:solidFill>
              </a:rPr>
              <a:t>15 He is the image of the invisible God, the firstborn of </a:t>
            </a:r>
            <a:r>
              <a:rPr lang="en-US" sz="2600" b="1" u="sng" dirty="0" smtClean="0">
                <a:solidFill>
                  <a:srgbClr val="2F4D31"/>
                </a:solidFill>
              </a:rPr>
              <a:t>all creation</a:t>
            </a:r>
            <a:r>
              <a:rPr lang="en-US" sz="2600" dirty="0" smtClean="0">
                <a:solidFill>
                  <a:srgbClr val="2F4D31"/>
                </a:solidFill>
              </a:rPr>
              <a:t>. 16 For by Him </a:t>
            </a:r>
            <a:r>
              <a:rPr lang="en-US" sz="2600" b="1" u="sng" dirty="0" smtClean="0">
                <a:solidFill>
                  <a:srgbClr val="2F4D31"/>
                </a:solidFill>
              </a:rPr>
              <a:t>all things</a:t>
            </a:r>
            <a:r>
              <a:rPr lang="en-US" sz="2600" dirty="0" smtClean="0">
                <a:solidFill>
                  <a:srgbClr val="2F4D31"/>
                </a:solidFill>
              </a:rPr>
              <a:t> were created, both in the heavens and on earth, visible and invisible, whether thrones or dominions or rulers or authorities—</a:t>
            </a:r>
            <a:r>
              <a:rPr lang="en-US" sz="2600" b="1" u="sng" dirty="0" smtClean="0">
                <a:solidFill>
                  <a:srgbClr val="2F4D31"/>
                </a:solidFill>
              </a:rPr>
              <a:t>all things</a:t>
            </a:r>
            <a:r>
              <a:rPr lang="en-US" sz="2600" dirty="0" smtClean="0">
                <a:solidFill>
                  <a:srgbClr val="2F4D31"/>
                </a:solidFill>
              </a:rPr>
              <a:t> have been created through Him and for Him. 17 He is before </a:t>
            </a:r>
            <a:r>
              <a:rPr lang="en-US" sz="2600" b="1" u="sng" dirty="0" smtClean="0">
                <a:solidFill>
                  <a:srgbClr val="2F4D31"/>
                </a:solidFill>
              </a:rPr>
              <a:t>all things</a:t>
            </a:r>
            <a:r>
              <a:rPr lang="en-US" sz="2600" dirty="0" smtClean="0">
                <a:solidFill>
                  <a:srgbClr val="2F4D31"/>
                </a:solidFill>
              </a:rPr>
              <a:t>, and in Him </a:t>
            </a:r>
            <a:r>
              <a:rPr lang="en-US" sz="2600" b="1" u="sng" dirty="0" smtClean="0">
                <a:solidFill>
                  <a:srgbClr val="2F4D31"/>
                </a:solidFill>
              </a:rPr>
              <a:t>all things</a:t>
            </a:r>
            <a:r>
              <a:rPr lang="en-US" sz="2600" dirty="0" smtClean="0">
                <a:solidFill>
                  <a:srgbClr val="2F4D31"/>
                </a:solidFill>
              </a:rPr>
              <a:t> hold together. 18 He is also head of the body, the church; and He is the beginning, the firstborn from the dead, so that </a:t>
            </a:r>
            <a:r>
              <a:rPr lang="en-US" sz="2600" b="1" u="sng" dirty="0" smtClean="0">
                <a:solidFill>
                  <a:srgbClr val="984807"/>
                </a:solidFill>
              </a:rPr>
              <a:t>He Himself will come to </a:t>
            </a:r>
            <a:r>
              <a:rPr lang="en-US" sz="2600" b="1" u="sng" dirty="0" smtClean="0">
                <a:solidFill>
                  <a:srgbClr val="F79646">
                    <a:lumMod val="50000"/>
                  </a:srgbClr>
                </a:solidFill>
              </a:rPr>
              <a:t>have first place in everything</a:t>
            </a:r>
            <a:r>
              <a:rPr lang="en-US" sz="2600" dirty="0" smtClean="0">
                <a:solidFill>
                  <a:srgbClr val="4BACC6">
                    <a:lumMod val="50000"/>
                  </a:srgbClr>
                </a:solidFill>
              </a:rPr>
              <a:t>. </a:t>
            </a:r>
            <a:r>
              <a:rPr lang="en-US" sz="2600" dirty="0" smtClean="0">
                <a:solidFill>
                  <a:srgbClr val="2F4D31"/>
                </a:solidFill>
              </a:rPr>
              <a:t>19 For it was the Father’s good pleasure for </a:t>
            </a:r>
            <a:r>
              <a:rPr lang="en-US" sz="2600" b="1" u="sng" dirty="0" smtClean="0">
                <a:solidFill>
                  <a:srgbClr val="2F4D31"/>
                </a:solidFill>
              </a:rPr>
              <a:t>all the fullness </a:t>
            </a:r>
            <a:r>
              <a:rPr lang="en-US" sz="2600" dirty="0" smtClean="0">
                <a:solidFill>
                  <a:srgbClr val="2F4D31"/>
                </a:solidFill>
              </a:rPr>
              <a:t>to dwell in Him, 20 and through Him to reconcile </a:t>
            </a:r>
            <a:r>
              <a:rPr lang="en-US" sz="2600" b="1" u="sng" dirty="0" smtClean="0">
                <a:solidFill>
                  <a:srgbClr val="2F4D31"/>
                </a:solidFill>
              </a:rPr>
              <a:t>all things </a:t>
            </a:r>
            <a:r>
              <a:rPr lang="en-US" sz="2600" dirty="0" smtClean="0">
                <a:solidFill>
                  <a:srgbClr val="2F4D31"/>
                </a:solidFill>
              </a:rPr>
              <a:t>to Himself, having made peace through the blood of His cross; through Him, I say, </a:t>
            </a:r>
            <a:r>
              <a:rPr lang="en-US" sz="2600" b="1" u="sng" dirty="0" smtClean="0">
                <a:solidFill>
                  <a:srgbClr val="2F4D31"/>
                </a:solidFill>
              </a:rPr>
              <a:t>whether things on earth or things</a:t>
            </a:r>
            <a:r>
              <a:rPr lang="en-US" sz="2600" dirty="0" smtClean="0">
                <a:solidFill>
                  <a:srgbClr val="2F4D31"/>
                </a:solidFill>
              </a:rPr>
              <a:t> in heaven</a:t>
            </a:r>
            <a:r>
              <a:rPr lang="en-US" sz="2600" dirty="0" smtClean="0">
                <a:solidFill>
                  <a:srgbClr val="2F4D31"/>
                </a:solidFill>
              </a:rPr>
              <a:t>.</a:t>
            </a:r>
            <a:endParaRPr lang="en-US" sz="2600" dirty="0" smtClean="0">
              <a:solidFill>
                <a:srgbClr val="2F4D3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E4A2A"/>
                </a:solidFill>
              </a:rPr>
              <a:t>Christ Provides </a:t>
            </a:r>
            <a:br>
              <a:rPr lang="en-US" b="1" dirty="0" smtClean="0">
                <a:solidFill>
                  <a:srgbClr val="1E4A2A"/>
                </a:solidFill>
              </a:rPr>
            </a:br>
            <a:r>
              <a:rPr lang="en-US" b="1" dirty="0" smtClean="0">
                <a:solidFill>
                  <a:srgbClr val="1E4A2A"/>
                </a:solidFill>
              </a:rPr>
              <a:t>Complete Victory Over Sin</a:t>
            </a:r>
            <a:endParaRPr lang="en-US" b="1" dirty="0">
              <a:solidFill>
                <a:srgbClr val="1E4A2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3143" dirty="0" smtClean="0">
                <a:solidFill>
                  <a:srgbClr val="2F4D31"/>
                </a:solidFill>
              </a:rPr>
              <a:t>We were lacking a Head to follow…He became King.</a:t>
            </a:r>
          </a:p>
          <a:p>
            <a:pPr lvl="0"/>
            <a:r>
              <a:rPr lang="en-US" sz="3143" dirty="0" smtClean="0">
                <a:solidFill>
                  <a:srgbClr val="2F4D31"/>
                </a:solidFill>
              </a:rPr>
              <a:t>We were lacking a way to remove our sin…He removed it.</a:t>
            </a:r>
          </a:p>
          <a:p>
            <a:pPr lvl="0"/>
            <a:r>
              <a:rPr lang="en-US" sz="3143" dirty="0" smtClean="0">
                <a:solidFill>
                  <a:srgbClr val="2F4D31"/>
                </a:solidFill>
              </a:rPr>
              <a:t>We were lacking a resurrection from spiritual death…He allows us to share in His resurrection.</a:t>
            </a:r>
          </a:p>
          <a:p>
            <a:pPr lvl="0"/>
            <a:r>
              <a:rPr lang="en-US" sz="3143" dirty="0" smtClean="0">
                <a:solidFill>
                  <a:srgbClr val="2F4D31"/>
                </a:solidFill>
              </a:rPr>
              <a:t>We were lacking a solution to our transgressions…He became our Savior.</a:t>
            </a:r>
          </a:p>
          <a:p>
            <a:pPr lvl="0"/>
            <a:r>
              <a:rPr lang="en-US" sz="3143" dirty="0" smtClean="0">
                <a:solidFill>
                  <a:srgbClr val="2F4D31"/>
                </a:solidFill>
              </a:rPr>
              <a:t>We were lacking life, a spiritual connection to God…He bridged the separation.</a:t>
            </a:r>
          </a:p>
          <a:p>
            <a:pPr lvl="0"/>
            <a:r>
              <a:rPr lang="en-US" sz="3143" dirty="0" smtClean="0">
                <a:solidFill>
                  <a:srgbClr val="2F4D31"/>
                </a:solidFill>
              </a:rPr>
              <a:t>We were lacking a way to pay our debt…He provides Himself.</a:t>
            </a:r>
          </a:p>
          <a:p>
            <a:pPr lvl="0"/>
            <a:r>
              <a:rPr lang="en-US" sz="3143" dirty="0" smtClean="0">
                <a:solidFill>
                  <a:srgbClr val="2F4D31"/>
                </a:solidFill>
              </a:rPr>
              <a:t>We were lacking an escape from the system of Law…He nailed it to the cross.</a:t>
            </a:r>
          </a:p>
          <a:p>
            <a:pPr lvl="0"/>
            <a:r>
              <a:rPr lang="en-US" sz="3143" dirty="0" smtClean="0">
                <a:solidFill>
                  <a:srgbClr val="2F4D31"/>
                </a:solidFill>
              </a:rPr>
              <a:t>We were lacking power over authorities…He overpowered and disarmed them.</a:t>
            </a:r>
          </a:p>
          <a:p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E4A2A"/>
                </a:solidFill>
              </a:rPr>
              <a:t>Christ Completes Our “Walk”</a:t>
            </a:r>
            <a:endParaRPr lang="en-US" dirty="0">
              <a:solidFill>
                <a:srgbClr val="1E4A2A"/>
              </a:solidFill>
            </a:endParaRPr>
          </a:p>
        </p:txBody>
      </p:sp>
      <p:pic>
        <p:nvPicPr>
          <p:cNvPr id="4" name="Picture 3" descr="researchers-evaluate-fitness-trackers-children.jpg"/>
          <p:cNvPicPr>
            <a:picLocks noChangeAspect="1"/>
          </p:cNvPicPr>
          <p:nvPr/>
        </p:nvPicPr>
        <p:blipFill>
          <a:blip r:embed="rId2"/>
          <a:srcRect l="6727" t="6072" r="8059"/>
          <a:stretch>
            <a:fillRect/>
          </a:stretch>
        </p:blipFill>
        <p:spPr>
          <a:xfrm>
            <a:off x="1821796" y="1992471"/>
            <a:ext cx="6064683" cy="445659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E4A2A"/>
                </a:solidFill>
              </a:rPr>
              <a:t>Christ Completes Our “Walk”</a:t>
            </a:r>
            <a:endParaRPr lang="en-US" b="1" dirty="0">
              <a:solidFill>
                <a:srgbClr val="1E4A2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280" y="1540290"/>
            <a:ext cx="8516080" cy="4965747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2800" dirty="0" smtClean="0">
                <a:solidFill>
                  <a:srgbClr val="2F4D31"/>
                </a:solidFill>
              </a:rPr>
              <a:t>Following Christ, He Brings Me Into The…</a:t>
            </a:r>
          </a:p>
          <a:p>
            <a:pPr lvl="0"/>
            <a:r>
              <a:rPr lang="en-US" sz="2800" dirty="0" smtClean="0">
                <a:solidFill>
                  <a:srgbClr val="2F4D31"/>
                </a:solidFill>
              </a:rPr>
              <a:t>Best </a:t>
            </a:r>
            <a:r>
              <a:rPr lang="en-US" sz="2800" dirty="0" smtClean="0">
                <a:solidFill>
                  <a:srgbClr val="2F4D31"/>
                </a:solidFill>
              </a:rPr>
              <a:t>Thinking: He Provides Heavenly Insight. (1-4)</a:t>
            </a:r>
          </a:p>
          <a:p>
            <a:pPr lvl="0"/>
            <a:r>
              <a:rPr lang="en-US" sz="2800" dirty="0" smtClean="0">
                <a:solidFill>
                  <a:srgbClr val="2F4D31"/>
                </a:solidFill>
              </a:rPr>
              <a:t>Best Lifestyle: He Helps Christians Overcome Evil.(5-11)</a:t>
            </a:r>
          </a:p>
          <a:p>
            <a:pPr lvl="0"/>
            <a:r>
              <a:rPr lang="en-US" sz="2800" dirty="0" smtClean="0">
                <a:solidFill>
                  <a:srgbClr val="2F4D31"/>
                </a:solidFill>
              </a:rPr>
              <a:t>Best Heart: He Helps Christians Develop Love. (12-17)</a:t>
            </a:r>
          </a:p>
          <a:p>
            <a:pPr lvl="0"/>
            <a:r>
              <a:rPr lang="en-US" sz="2800" dirty="0" smtClean="0">
                <a:solidFill>
                  <a:srgbClr val="2F4D31"/>
                </a:solidFill>
              </a:rPr>
              <a:t>Best Family: He Creates Strong Bonds. (18-21)</a:t>
            </a:r>
          </a:p>
          <a:p>
            <a:pPr lvl="0"/>
            <a:r>
              <a:rPr lang="en-US" sz="2800" dirty="0" smtClean="0">
                <a:solidFill>
                  <a:srgbClr val="2F4D31"/>
                </a:solidFill>
              </a:rPr>
              <a:t>Best Work: He Provides Meaning To Service. (22-4:1)</a:t>
            </a:r>
          </a:p>
          <a:p>
            <a:pPr lvl="0"/>
            <a:r>
              <a:rPr lang="en-US" sz="2800" dirty="0" smtClean="0">
                <a:solidFill>
                  <a:srgbClr val="2F4D31"/>
                </a:solidFill>
              </a:rPr>
              <a:t>Best Habits: He Grants Wisdom &amp; Unity to His People. (4:2-18)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E4A2A"/>
                </a:solidFill>
              </a:rPr>
              <a:t>Be Made Complete In Christ</a:t>
            </a:r>
            <a:endParaRPr lang="en-US" b="1" dirty="0">
              <a:solidFill>
                <a:srgbClr val="1E4A2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43" dirty="0" smtClean="0">
                <a:solidFill>
                  <a:srgbClr val="2F4D31"/>
                </a:solidFill>
              </a:rPr>
              <a:t>“having been </a:t>
            </a:r>
            <a:r>
              <a:rPr lang="en-US" sz="3243" u="sng" dirty="0" smtClean="0">
                <a:solidFill>
                  <a:srgbClr val="2F4D31"/>
                </a:solidFill>
              </a:rPr>
              <a:t>buried with Him in baptism</a:t>
            </a:r>
            <a:r>
              <a:rPr lang="en-US" sz="3243" dirty="0" smtClean="0">
                <a:solidFill>
                  <a:srgbClr val="2F4D31"/>
                </a:solidFill>
              </a:rPr>
              <a:t>, in which you were also </a:t>
            </a:r>
            <a:r>
              <a:rPr lang="en-US" sz="3243" u="sng" dirty="0" smtClean="0">
                <a:solidFill>
                  <a:srgbClr val="2F4D31"/>
                </a:solidFill>
              </a:rPr>
              <a:t>raised up with Him </a:t>
            </a:r>
            <a:r>
              <a:rPr lang="en-US" sz="3243" dirty="0" smtClean="0">
                <a:solidFill>
                  <a:srgbClr val="2F4D31"/>
                </a:solidFill>
              </a:rPr>
              <a:t>through faith in the </a:t>
            </a:r>
            <a:r>
              <a:rPr lang="en-US" sz="3243" u="sng" dirty="0" smtClean="0">
                <a:solidFill>
                  <a:srgbClr val="2F4D31"/>
                </a:solidFill>
              </a:rPr>
              <a:t>working of God</a:t>
            </a:r>
            <a:r>
              <a:rPr lang="en-US" sz="3243" dirty="0" smtClean="0">
                <a:solidFill>
                  <a:srgbClr val="2F4D31"/>
                </a:solidFill>
              </a:rPr>
              <a:t>, who raised Him from the dead. When </a:t>
            </a:r>
            <a:r>
              <a:rPr lang="en-US" sz="3243" b="1" u="sng" dirty="0" smtClean="0">
                <a:solidFill>
                  <a:srgbClr val="2F4D31"/>
                </a:solidFill>
              </a:rPr>
              <a:t>you were dead</a:t>
            </a:r>
            <a:r>
              <a:rPr lang="en-US" sz="3243" dirty="0" smtClean="0">
                <a:solidFill>
                  <a:srgbClr val="2F4D31"/>
                </a:solidFill>
              </a:rPr>
              <a:t> in your transgressions and the </a:t>
            </a:r>
            <a:r>
              <a:rPr lang="en-US" sz="3243" dirty="0" err="1" smtClean="0">
                <a:solidFill>
                  <a:srgbClr val="2F4D31"/>
                </a:solidFill>
              </a:rPr>
              <a:t>uncircumcision</a:t>
            </a:r>
            <a:r>
              <a:rPr lang="en-US" sz="3243" dirty="0" smtClean="0">
                <a:solidFill>
                  <a:srgbClr val="2F4D31"/>
                </a:solidFill>
              </a:rPr>
              <a:t> of your flesh, </a:t>
            </a:r>
            <a:r>
              <a:rPr lang="en-US" sz="3243" b="1" u="sng" dirty="0" smtClean="0">
                <a:solidFill>
                  <a:srgbClr val="2F4D31"/>
                </a:solidFill>
              </a:rPr>
              <a:t>He made you alive together with Him</a:t>
            </a:r>
            <a:r>
              <a:rPr lang="en-US" sz="3243" dirty="0" smtClean="0">
                <a:solidFill>
                  <a:srgbClr val="2F4D31"/>
                </a:solidFill>
              </a:rPr>
              <a:t>, having </a:t>
            </a:r>
            <a:r>
              <a:rPr lang="en-US" sz="3243" b="1" u="sng" dirty="0" smtClean="0">
                <a:solidFill>
                  <a:srgbClr val="2F4D31"/>
                </a:solidFill>
              </a:rPr>
              <a:t>forgiven us all our transgressions.</a:t>
            </a:r>
          </a:p>
          <a:p>
            <a:pPr lvl="1"/>
            <a:r>
              <a:rPr lang="en-US" sz="2811" dirty="0" smtClean="0">
                <a:solidFill>
                  <a:srgbClr val="2F4D31"/>
                </a:solidFill>
              </a:rPr>
              <a:t>Colossians 2</a:t>
            </a:r>
            <a:r>
              <a:rPr lang="en-US" sz="2811" dirty="0" smtClean="0">
                <a:solidFill>
                  <a:srgbClr val="2F4D31"/>
                </a:solidFill>
              </a:rPr>
              <a:t>:12-13</a:t>
            </a:r>
          </a:p>
          <a:p>
            <a:pPr lvl="1"/>
            <a:endParaRPr lang="en-US" sz="2811" dirty="0" smtClean="0">
              <a:solidFill>
                <a:srgbClr val="2F4D3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Complete In Christ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E-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1950</TotalTime>
  <Words>1072</Words>
  <Application>Microsoft Macintosh PowerPoint</Application>
  <PresentationFormat>On-screen Show (4:3)</PresentationFormat>
  <Paragraphs>79</Paragraphs>
  <Slides>9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Theme</vt:lpstr>
      <vt:lpstr>Complete In Christ</vt:lpstr>
      <vt:lpstr>Complete In Christ</vt:lpstr>
      <vt:lpstr>Christ Provides A  Complete Path of Growth</vt:lpstr>
      <vt:lpstr>Christ Is Over “All Things”</vt:lpstr>
      <vt:lpstr>Christ Provides  Complete Victory Over Sin</vt:lpstr>
      <vt:lpstr>Christ Completes Our “Walk”</vt:lpstr>
      <vt:lpstr>Christ Completes Our “Walk”</vt:lpstr>
      <vt:lpstr>Be Made Complete In Christ</vt:lpstr>
      <vt:lpstr>Complete In Christ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Complete In Christ</dc:title>
  <dc:creator>Phillip Shumake</dc:creator>
  <cp:lastModifiedBy>Phillip Shumake</cp:lastModifiedBy>
  <cp:revision>18</cp:revision>
  <dcterms:created xsi:type="dcterms:W3CDTF">2016-10-06T16:15:27Z</dcterms:created>
  <dcterms:modified xsi:type="dcterms:W3CDTF">2016-10-08T00:44:02Z</dcterms:modified>
</cp:coreProperties>
</file>