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6" r:id="rId4"/>
    <p:sldId id="258" r:id="rId5"/>
    <p:sldId id="259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0" r:id="rId17"/>
    <p:sldId id="275" r:id="rId18"/>
    <p:sldId id="276" r:id="rId19"/>
    <p:sldId id="262" r:id="rId20"/>
    <p:sldId id="26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377-6800-468E-BE77-EFC260CA99CC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9C61-1B72-4E3D-862E-08C079F40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377-6800-468E-BE77-EFC260CA99CC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9C61-1B72-4E3D-862E-08C079F40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377-6800-468E-BE77-EFC260CA99CC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9C61-1B72-4E3D-862E-08C079F40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377-6800-468E-BE77-EFC260CA99CC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9C61-1B72-4E3D-862E-08C079F40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377-6800-468E-BE77-EFC260CA99CC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9C61-1B72-4E3D-862E-08C079F40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377-6800-468E-BE77-EFC260CA99CC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9C61-1B72-4E3D-862E-08C079F40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377-6800-468E-BE77-EFC260CA99CC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9C61-1B72-4E3D-862E-08C079F40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377-6800-468E-BE77-EFC260CA99CC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9C61-1B72-4E3D-862E-08C079F40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377-6800-468E-BE77-EFC260CA99CC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9C61-1B72-4E3D-862E-08C079F40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377-6800-468E-BE77-EFC260CA99CC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9C61-1B72-4E3D-862E-08C079F40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4377-6800-468E-BE77-EFC260CA99CC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69C61-1B72-4E3D-862E-08C079F40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04377-6800-468E-BE77-EFC260CA99CC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69C61-1B72-4E3D-862E-08C079F40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proofs for abstinence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Alcohol </a:t>
            </a:r>
            <a:r>
              <a:rPr lang="en-US" dirty="0" smtClean="0"/>
              <a:t>negatively affects your </a:t>
            </a:r>
            <a:r>
              <a:rPr lang="en-US" dirty="0" smtClean="0"/>
              <a:t>health.</a:t>
            </a:r>
          </a:p>
          <a:p>
            <a:pPr marL="914400" lvl="1" indent="-514350"/>
            <a:r>
              <a:rPr lang="en-US" dirty="0" smtClean="0"/>
              <a:t>1 </a:t>
            </a:r>
            <a:r>
              <a:rPr lang="en-US" dirty="0" smtClean="0"/>
              <a:t>Corinthians 6.20; 1 Timothy5.23; Exodus </a:t>
            </a:r>
            <a:r>
              <a:rPr lang="en-US" dirty="0" smtClean="0"/>
              <a:t>20.13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i="1" dirty="0" smtClean="0"/>
              <a:t>“No </a:t>
            </a:r>
            <a:r>
              <a:rPr lang="en-US" i="1" dirty="0" smtClean="0"/>
              <a:t>longer drink only water, but use a little wine for your stomach’s sake and your frequent infirmities</a:t>
            </a:r>
            <a:r>
              <a:rPr lang="en-US" i="1" dirty="0" smtClean="0"/>
              <a:t>.”</a:t>
            </a:r>
          </a:p>
          <a:p>
            <a:pPr marL="514350" indent="-514350" algn="ctr">
              <a:buNone/>
            </a:pPr>
            <a:r>
              <a:rPr lang="en-US" dirty="0" smtClean="0"/>
              <a:t>- 1 Timothy 5.23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proofs for abstinence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Alcohol </a:t>
            </a:r>
            <a:r>
              <a:rPr lang="en-US" dirty="0" smtClean="0"/>
              <a:t>negatively affects your </a:t>
            </a:r>
            <a:r>
              <a:rPr lang="en-US" dirty="0" smtClean="0"/>
              <a:t>health.</a:t>
            </a:r>
          </a:p>
          <a:p>
            <a:pPr marL="914400" lvl="1" indent="-514350"/>
            <a:r>
              <a:rPr lang="en-US" dirty="0" smtClean="0"/>
              <a:t>1 </a:t>
            </a:r>
            <a:r>
              <a:rPr lang="en-US" dirty="0" smtClean="0"/>
              <a:t>Corinthians 6.20; 1 Timothy5.23; Exodus </a:t>
            </a:r>
            <a:r>
              <a:rPr lang="en-US" dirty="0" smtClean="0"/>
              <a:t>20.13</a:t>
            </a:r>
          </a:p>
          <a:p>
            <a:pPr marL="514350" indent="-514350" algn="ctr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i="1" dirty="0" smtClean="0"/>
              <a:t>“Thou shalt not kill.”</a:t>
            </a:r>
          </a:p>
          <a:p>
            <a:pPr marL="514350" indent="-514350" algn="ctr">
              <a:buNone/>
            </a:pPr>
            <a:r>
              <a:rPr lang="en-US" dirty="0" smtClean="0"/>
              <a:t>- Exodus 20.13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proofs for abstinence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Alcohol </a:t>
            </a:r>
            <a:r>
              <a:rPr lang="en-US" dirty="0" smtClean="0"/>
              <a:t>is associated with works of </a:t>
            </a:r>
            <a:r>
              <a:rPr lang="en-US" dirty="0" smtClean="0"/>
              <a:t>darkness.</a:t>
            </a:r>
          </a:p>
          <a:p>
            <a:pPr marL="914400" lvl="1" indent="-514350"/>
            <a:r>
              <a:rPr lang="en-US" dirty="0" smtClean="0"/>
              <a:t>Proverbs 23.29-35; Jeremiah 13.12-15; Micah 2.11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i="1" dirty="0" smtClean="0"/>
              <a:t>“The </a:t>
            </a:r>
            <a:r>
              <a:rPr lang="en-US" i="1" dirty="0" smtClean="0"/>
              <a:t>only prophet you </a:t>
            </a:r>
            <a:r>
              <a:rPr lang="en-US" i="1" dirty="0" smtClean="0"/>
              <a:t>want is </a:t>
            </a:r>
            <a:r>
              <a:rPr lang="en-US" i="1" dirty="0" smtClean="0"/>
              <a:t>a liar who will say</a:t>
            </a:r>
            <a:r>
              <a:rPr lang="en-US" i="1" dirty="0" smtClean="0"/>
              <a:t>, “</a:t>
            </a:r>
            <a:r>
              <a:rPr lang="en-US" i="1" dirty="0" smtClean="0"/>
              <a:t>Drink and get drunk</a:t>
            </a:r>
            <a:r>
              <a:rPr lang="en-US" i="1" dirty="0" smtClean="0"/>
              <a:t>!”</a:t>
            </a:r>
          </a:p>
          <a:p>
            <a:pPr marL="514350" indent="-514350" algn="ctr">
              <a:buNone/>
            </a:pPr>
            <a:r>
              <a:rPr lang="en-US" dirty="0" smtClean="0"/>
              <a:t>- Micah 2.11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proofs for abstinence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Alcohol </a:t>
            </a:r>
            <a:r>
              <a:rPr lang="en-US" dirty="0" smtClean="0"/>
              <a:t>invites </a:t>
            </a:r>
            <a:r>
              <a:rPr lang="en-US" dirty="0" smtClean="0"/>
              <a:t>temptation.</a:t>
            </a:r>
          </a:p>
          <a:p>
            <a:pPr marL="914400" lvl="1" indent="-514350"/>
            <a:r>
              <a:rPr lang="en-US" dirty="0" smtClean="0"/>
              <a:t>James </a:t>
            </a:r>
            <a:r>
              <a:rPr lang="en-US" dirty="0" smtClean="0"/>
              <a:t>4.7; Matthew 27.34; Proverbs </a:t>
            </a:r>
            <a:r>
              <a:rPr lang="en-US" dirty="0" smtClean="0"/>
              <a:t>31.6-7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i="1" dirty="0" smtClean="0"/>
              <a:t>“Therefore </a:t>
            </a:r>
            <a:r>
              <a:rPr lang="en-US" i="1" dirty="0" smtClean="0"/>
              <a:t>submit to God. Resist the devil and he will flee from you</a:t>
            </a:r>
            <a:r>
              <a:rPr lang="en-US" i="1" dirty="0" smtClean="0"/>
              <a:t>.”</a:t>
            </a:r>
          </a:p>
          <a:p>
            <a:pPr marL="514350" indent="-514350" algn="ctr">
              <a:buNone/>
            </a:pPr>
            <a:r>
              <a:rPr lang="en-US" dirty="0" smtClean="0"/>
              <a:t>- James 4.7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proofs for abstinence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Alcohol </a:t>
            </a:r>
            <a:r>
              <a:rPr lang="en-US" dirty="0" smtClean="0"/>
              <a:t>invites </a:t>
            </a:r>
            <a:r>
              <a:rPr lang="en-US" dirty="0" smtClean="0"/>
              <a:t>temptation.</a:t>
            </a:r>
          </a:p>
          <a:p>
            <a:pPr marL="914400" lvl="1" indent="-514350"/>
            <a:r>
              <a:rPr lang="en-US" dirty="0" smtClean="0"/>
              <a:t>James </a:t>
            </a:r>
            <a:r>
              <a:rPr lang="en-US" dirty="0" smtClean="0"/>
              <a:t>4.7; Matthew 27.34; Proverbs </a:t>
            </a:r>
            <a:r>
              <a:rPr lang="en-US" dirty="0" smtClean="0"/>
              <a:t>31.6-7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i="1" dirty="0" smtClean="0"/>
              <a:t>“</a:t>
            </a:r>
            <a:r>
              <a:rPr lang="en-US" i="1" dirty="0" smtClean="0"/>
              <a:t>they gave Him </a:t>
            </a:r>
            <a:r>
              <a:rPr lang="en-US" i="1" dirty="0" smtClean="0"/>
              <a:t>sour wine </a:t>
            </a:r>
            <a:r>
              <a:rPr lang="en-US" i="1" dirty="0" smtClean="0"/>
              <a:t>mingled with gall to drink. But when He had tasted it, He would not drink</a:t>
            </a:r>
            <a:r>
              <a:rPr lang="en-US" i="1" dirty="0" smtClean="0"/>
              <a:t>.”</a:t>
            </a:r>
          </a:p>
          <a:p>
            <a:pPr marL="514350" indent="-514350" algn="ctr">
              <a:buNone/>
            </a:pPr>
            <a:r>
              <a:rPr lang="en-US" dirty="0" smtClean="0"/>
              <a:t>- Matthew 27.34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proofs for abstinence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Alcohol </a:t>
            </a:r>
            <a:r>
              <a:rPr lang="en-US" dirty="0" smtClean="0"/>
              <a:t>invites </a:t>
            </a:r>
            <a:r>
              <a:rPr lang="en-US" dirty="0" smtClean="0"/>
              <a:t>temptation.</a:t>
            </a:r>
          </a:p>
          <a:p>
            <a:pPr marL="914400" lvl="1" indent="-514350"/>
            <a:r>
              <a:rPr lang="en-US" dirty="0" smtClean="0"/>
              <a:t>James </a:t>
            </a:r>
            <a:r>
              <a:rPr lang="en-US" dirty="0" smtClean="0"/>
              <a:t>4.7</a:t>
            </a:r>
            <a:r>
              <a:rPr lang="en-US" dirty="0" smtClean="0"/>
              <a:t>; Matthew </a:t>
            </a:r>
            <a:r>
              <a:rPr lang="en-US" dirty="0" smtClean="0"/>
              <a:t>27.34; Proverbs </a:t>
            </a:r>
            <a:r>
              <a:rPr lang="en-US" dirty="0" smtClean="0"/>
              <a:t>31.6-7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i="1" dirty="0" smtClean="0"/>
              <a:t>“</a:t>
            </a:r>
            <a:r>
              <a:rPr lang="en-US" i="1" dirty="0" smtClean="0"/>
              <a:t>Give strong drink to him who is perishing</a:t>
            </a:r>
            <a:r>
              <a:rPr lang="en-US" i="1" dirty="0" smtClean="0"/>
              <a:t>, and </a:t>
            </a:r>
            <a:r>
              <a:rPr lang="en-US" i="1" dirty="0" smtClean="0"/>
              <a:t>wine to those who are bitter of heart</a:t>
            </a:r>
            <a:r>
              <a:rPr lang="en-US" i="1" dirty="0" smtClean="0"/>
              <a:t>. Let </a:t>
            </a:r>
            <a:r>
              <a:rPr lang="en-US" i="1" dirty="0" smtClean="0"/>
              <a:t>him drink and forget his poverty</a:t>
            </a:r>
            <a:r>
              <a:rPr lang="en-US" i="1" dirty="0" smtClean="0"/>
              <a:t>, and </a:t>
            </a:r>
            <a:r>
              <a:rPr lang="en-US" i="1" dirty="0" smtClean="0"/>
              <a:t>remember his misery no more</a:t>
            </a:r>
            <a:r>
              <a:rPr lang="en-US" i="1" dirty="0" smtClean="0"/>
              <a:t>.”</a:t>
            </a:r>
          </a:p>
          <a:p>
            <a:pPr marL="514350" indent="-514350" algn="ctr">
              <a:buNone/>
            </a:pPr>
            <a:r>
              <a:rPr lang="en-US" dirty="0" smtClean="0"/>
              <a:t>- Proverbs 31.6-7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proofs for abstinence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We </a:t>
            </a:r>
            <a:r>
              <a:rPr lang="en-US" dirty="0" smtClean="0"/>
              <a:t>are a nation of royal </a:t>
            </a:r>
            <a:r>
              <a:rPr lang="en-US" dirty="0" smtClean="0"/>
              <a:t>priests.</a:t>
            </a:r>
          </a:p>
          <a:p>
            <a:pPr marL="914400" lvl="1" indent="-514350"/>
            <a:r>
              <a:rPr lang="en-US" dirty="0" smtClean="0"/>
              <a:t>Exodus </a:t>
            </a:r>
            <a:r>
              <a:rPr lang="en-US" dirty="0" smtClean="0"/>
              <a:t>19.6; 1 Peter 2.9; Leviticus </a:t>
            </a:r>
            <a:r>
              <a:rPr lang="en-US" dirty="0" smtClean="0"/>
              <a:t>10.9-10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“but </a:t>
            </a:r>
            <a:r>
              <a:rPr lang="en-US" i="1" dirty="0" smtClean="0"/>
              <a:t>you will be my holy nation and serve me as priests</a:t>
            </a:r>
            <a:r>
              <a:rPr lang="en-US" i="1" dirty="0" smtClean="0"/>
              <a:t>. Moses</a:t>
            </a:r>
            <a:r>
              <a:rPr lang="en-US" i="1" dirty="0" smtClean="0"/>
              <a:t>, that is what you must tell </a:t>
            </a:r>
            <a:r>
              <a:rPr lang="en-US" i="1" dirty="0" smtClean="0"/>
              <a:t>the children of Israel.”</a:t>
            </a:r>
          </a:p>
          <a:p>
            <a:pPr algn="ctr">
              <a:buNone/>
            </a:pPr>
            <a:r>
              <a:rPr lang="en-US" dirty="0" smtClean="0"/>
              <a:t>- Exodus 19.6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proofs for abstinence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We </a:t>
            </a:r>
            <a:r>
              <a:rPr lang="en-US" dirty="0" smtClean="0"/>
              <a:t>are a nation of royal </a:t>
            </a:r>
            <a:r>
              <a:rPr lang="en-US" dirty="0" smtClean="0"/>
              <a:t>priests.</a:t>
            </a:r>
          </a:p>
          <a:p>
            <a:pPr marL="914400" lvl="1" indent="-514350"/>
            <a:r>
              <a:rPr lang="en-US" dirty="0" smtClean="0"/>
              <a:t>Exodus </a:t>
            </a:r>
            <a:r>
              <a:rPr lang="en-US" dirty="0" smtClean="0"/>
              <a:t>19.6; 1 Peter 2.9; Leviticus </a:t>
            </a:r>
            <a:r>
              <a:rPr lang="en-US" dirty="0" smtClean="0"/>
              <a:t>10.9-10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“But </a:t>
            </a:r>
            <a:r>
              <a:rPr lang="en-US" i="1" dirty="0" smtClean="0"/>
              <a:t>you are a chosen generation, a royal priesthood, a holy </a:t>
            </a:r>
            <a:r>
              <a:rPr lang="en-US" i="1" dirty="0" smtClean="0"/>
              <a:t>nation</a:t>
            </a:r>
            <a:r>
              <a:rPr lang="en-US" i="1" dirty="0" smtClean="0"/>
              <a:t>, His own special people, that you may proclaim </a:t>
            </a:r>
            <a:r>
              <a:rPr lang="en-US" i="1" dirty="0" smtClean="0"/>
              <a:t>the </a:t>
            </a:r>
            <a:r>
              <a:rPr lang="en-US" i="1" dirty="0" smtClean="0"/>
              <a:t>praises of Him who called you out of darkness into His marvelous </a:t>
            </a:r>
            <a:r>
              <a:rPr lang="en-US" i="1" dirty="0" smtClean="0"/>
              <a:t>light”</a:t>
            </a:r>
          </a:p>
          <a:p>
            <a:pPr algn="ctr">
              <a:buNone/>
            </a:pPr>
            <a:r>
              <a:rPr lang="en-US" dirty="0" smtClean="0"/>
              <a:t>- 1 Peter 2.9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proofs for abstinence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We </a:t>
            </a:r>
            <a:r>
              <a:rPr lang="en-US" dirty="0" smtClean="0"/>
              <a:t>are a nation of royal </a:t>
            </a:r>
            <a:r>
              <a:rPr lang="en-US" dirty="0" smtClean="0"/>
              <a:t>priests.</a:t>
            </a:r>
          </a:p>
          <a:p>
            <a:pPr marL="914400" lvl="1" indent="-514350"/>
            <a:r>
              <a:rPr lang="en-US" dirty="0" smtClean="0"/>
              <a:t>Exodus </a:t>
            </a:r>
            <a:r>
              <a:rPr lang="en-US" dirty="0" smtClean="0"/>
              <a:t>19.6; 1 Peter 2.9; Leviticus </a:t>
            </a:r>
            <a:r>
              <a:rPr lang="en-US" dirty="0" smtClean="0"/>
              <a:t>10.9-10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“</a:t>
            </a:r>
            <a:r>
              <a:rPr lang="en-US" i="1" dirty="0" smtClean="0"/>
              <a:t>Do not drink wine or intoxicating drink, you, nor your sons with you, when you go into the tabernacle of meeting, lest you die. It shall be a statute forever throughout your generations, </a:t>
            </a:r>
            <a:r>
              <a:rPr lang="en-US" i="1" dirty="0" smtClean="0"/>
              <a:t>that </a:t>
            </a:r>
            <a:r>
              <a:rPr lang="en-US" i="1" dirty="0" smtClean="0"/>
              <a:t>you may distinguish between holy and unholy, and between unclean and </a:t>
            </a:r>
            <a:r>
              <a:rPr lang="en-US" i="1" dirty="0" smtClean="0"/>
              <a:t>clean”</a:t>
            </a:r>
          </a:p>
          <a:p>
            <a:pPr algn="ctr">
              <a:buNone/>
            </a:pPr>
            <a:r>
              <a:rPr lang="en-US" dirty="0" smtClean="0"/>
              <a:t>- Leviticus 10.9-10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648200"/>
            <a:ext cx="8229600" cy="16002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And be not drunk with wine, wherein is excess; </a:t>
            </a:r>
            <a:r>
              <a:rPr lang="en-US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but be filled with the Spirit.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 show that...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After drinking three bottles of beer, there is an average of 13% net </a:t>
            </a:r>
            <a:r>
              <a:rPr lang="en-US" dirty="0" smtClean="0"/>
              <a:t>memory </a:t>
            </a:r>
            <a:r>
              <a:rPr lang="en-US" dirty="0"/>
              <a:t>loss.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After </a:t>
            </a:r>
            <a:r>
              <a:rPr lang="en-US" dirty="0"/>
              <a:t>taking only small quantities of alcohol, trained typists were tested </a:t>
            </a:r>
            <a:r>
              <a:rPr lang="en-US" dirty="0" smtClean="0"/>
              <a:t>and </a:t>
            </a:r>
            <a:r>
              <a:rPr lang="en-US" dirty="0"/>
              <a:t>their errors increased 40%.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Only </a:t>
            </a:r>
            <a:r>
              <a:rPr lang="en-US" dirty="0"/>
              <a:t>one ounce of alcohol increases the time </a:t>
            </a:r>
            <a:r>
              <a:rPr lang="en-US" dirty="0" smtClean="0"/>
              <a:t>required </a:t>
            </a:r>
            <a:r>
              <a:rPr lang="en-US" dirty="0"/>
              <a:t>to make a decision </a:t>
            </a:r>
            <a:r>
              <a:rPr lang="en-US" dirty="0" smtClean="0"/>
              <a:t>by </a:t>
            </a:r>
            <a:r>
              <a:rPr lang="en-US" dirty="0"/>
              <a:t>nearly 10%; hinders </a:t>
            </a:r>
            <a:r>
              <a:rPr lang="en-US" dirty="0" smtClean="0"/>
              <a:t>muscular </a:t>
            </a:r>
            <a:r>
              <a:rPr lang="en-US" dirty="0"/>
              <a:t>reaction by 17%; increases errors due to </a:t>
            </a:r>
            <a:r>
              <a:rPr lang="en-US" dirty="0" smtClean="0"/>
              <a:t>lack </a:t>
            </a:r>
            <a:r>
              <a:rPr lang="en-US" dirty="0"/>
              <a:t>of attention by 35%. </a:t>
            </a:r>
            <a:endParaRPr lang="en-US" dirty="0" smtClean="0"/>
          </a:p>
          <a:p>
            <a:pPr algn="r">
              <a:buNone/>
            </a:pPr>
            <a:r>
              <a:rPr lang="en-US" dirty="0" smtClean="0"/>
              <a:t>- </a:t>
            </a:r>
            <a:r>
              <a:rPr lang="en-US" dirty="0"/>
              <a:t>Paul </a:t>
            </a:r>
            <a:r>
              <a:rPr lang="en-US" dirty="0" smtClean="0"/>
              <a:t>Harvey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65375"/>
          </a:xfrm>
        </p:spPr>
        <p:txBody>
          <a:bodyPr>
            <a:noAutofit/>
          </a:bodyPr>
          <a:lstStyle/>
          <a:p>
            <a:r>
              <a:rPr lang="en-US" sz="6000" dirty="0" smtClean="0"/>
              <a:t>A Biblical View of Alcohol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alcohol?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Poison/toxin.</a:t>
            </a:r>
          </a:p>
          <a:p>
            <a:r>
              <a:rPr lang="en-US" sz="4400" dirty="0" smtClean="0"/>
              <a:t>Addictive drug.</a:t>
            </a:r>
          </a:p>
          <a:p>
            <a:r>
              <a:rPr lang="en-US" sz="4400" dirty="0" smtClean="0"/>
              <a:t>A social temptation.</a:t>
            </a:r>
          </a:p>
          <a:p>
            <a:r>
              <a:rPr lang="en-US" sz="4400" dirty="0" smtClean="0"/>
              <a:t>A destructive, spiritual uncleanness that is granted cultural acceptance, even among members of the church.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types of wine, Biblically speaking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sz="3200" dirty="0"/>
              <a:t>Sometimes it refers to the </a:t>
            </a:r>
            <a:r>
              <a:rPr lang="en-US" sz="3200" dirty="0" smtClean="0"/>
              <a:t>new</a:t>
            </a:r>
            <a:r>
              <a:rPr lang="en-US" sz="3200" dirty="0"/>
              <a:t>, or fresh juice of the grape while other </a:t>
            </a:r>
            <a:r>
              <a:rPr lang="en-US" sz="3200" dirty="0" smtClean="0"/>
              <a:t>times </a:t>
            </a:r>
            <a:r>
              <a:rPr lang="en-US" sz="3200" dirty="0"/>
              <a:t>it is used to describe the </a:t>
            </a:r>
            <a:r>
              <a:rPr lang="en-US" sz="3200" dirty="0" smtClean="0"/>
              <a:t>aged </a:t>
            </a:r>
            <a:r>
              <a:rPr lang="en-US" sz="3200" dirty="0"/>
              <a:t>or fermented product containing the </a:t>
            </a:r>
            <a:r>
              <a:rPr lang="en-US" sz="3200" dirty="0" smtClean="0"/>
              <a:t>drug </a:t>
            </a:r>
            <a:r>
              <a:rPr lang="en-US" sz="3200" dirty="0"/>
              <a:t>alcohol</a:t>
            </a:r>
            <a:r>
              <a:rPr lang="en-US" sz="3200" dirty="0" smtClean="0"/>
              <a:t>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Hebrew :</a:t>
            </a:r>
          </a:p>
          <a:p>
            <a:pPr lvl="1"/>
            <a:r>
              <a:rPr lang="en-US" dirty="0" err="1" smtClean="0"/>
              <a:t>Tirosh</a:t>
            </a:r>
            <a:r>
              <a:rPr lang="en-US" dirty="0" smtClean="0"/>
              <a:t>- unfermented</a:t>
            </a:r>
          </a:p>
          <a:p>
            <a:pPr lvl="1"/>
            <a:r>
              <a:rPr lang="en-US" dirty="0" err="1" smtClean="0"/>
              <a:t>Yayin</a:t>
            </a:r>
            <a:r>
              <a:rPr lang="en-US" dirty="0" smtClean="0"/>
              <a:t>- fermented</a:t>
            </a:r>
          </a:p>
          <a:p>
            <a:endParaRPr lang="en-US" dirty="0" smtClean="0"/>
          </a:p>
          <a:p>
            <a:r>
              <a:rPr lang="en-US" dirty="0" smtClean="0"/>
              <a:t>Greek:</a:t>
            </a:r>
          </a:p>
          <a:p>
            <a:pPr lvl="1"/>
            <a:r>
              <a:rPr lang="en-US" dirty="0" err="1" smtClean="0"/>
              <a:t>Oinos</a:t>
            </a:r>
            <a:r>
              <a:rPr lang="en-US" dirty="0" smtClean="0"/>
              <a:t>- fermented and unfermented</a:t>
            </a:r>
          </a:p>
          <a:p>
            <a:endParaRPr lang="en-US" dirty="0"/>
          </a:p>
          <a:p>
            <a:r>
              <a:rPr lang="en-US" dirty="0" smtClean="0"/>
              <a:t>Mark 2.22; Isaiah 65.8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proofs for abstinence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Fermented wine brings </a:t>
            </a:r>
            <a:r>
              <a:rPr lang="en-US" dirty="0" smtClean="0"/>
              <a:t>woe.</a:t>
            </a:r>
          </a:p>
          <a:p>
            <a:pPr marL="914400" lvl="1" indent="-514350"/>
            <a:r>
              <a:rPr lang="en-US" dirty="0" smtClean="0"/>
              <a:t>Isaiah </a:t>
            </a:r>
            <a:r>
              <a:rPr lang="en-US" dirty="0" smtClean="0"/>
              <a:t>5.11; Proverbs 23.29-30; Habakkuk </a:t>
            </a:r>
            <a:r>
              <a:rPr lang="en-US" dirty="0" smtClean="0"/>
              <a:t>2.15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i="1" dirty="0" smtClean="0"/>
              <a:t>“Woe </a:t>
            </a:r>
            <a:r>
              <a:rPr lang="en-US" i="1" dirty="0" smtClean="0"/>
              <a:t>to those who rise early in the morning</a:t>
            </a:r>
            <a:r>
              <a:rPr lang="en-US" i="1" dirty="0" smtClean="0"/>
              <a:t>, that </a:t>
            </a:r>
            <a:r>
              <a:rPr lang="en-US" i="1" dirty="0" smtClean="0"/>
              <a:t>they may follow intoxicating drink</a:t>
            </a:r>
            <a:r>
              <a:rPr lang="en-US" i="1" dirty="0" smtClean="0"/>
              <a:t>; Who </a:t>
            </a:r>
            <a:r>
              <a:rPr lang="en-US" i="1" dirty="0" smtClean="0"/>
              <a:t>continue until night, till wine inflames them</a:t>
            </a:r>
            <a:r>
              <a:rPr lang="en-US" i="1" dirty="0" smtClean="0"/>
              <a:t>!”</a:t>
            </a:r>
          </a:p>
          <a:p>
            <a:pPr marL="514350" indent="-514350" algn="ctr">
              <a:buNone/>
            </a:pPr>
            <a:r>
              <a:rPr lang="en-US" dirty="0" smtClean="0"/>
              <a:t>- Isaiah 5.11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proofs for abstinence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Fermented wine brings </a:t>
            </a:r>
            <a:r>
              <a:rPr lang="en-US" dirty="0" smtClean="0"/>
              <a:t>woe.</a:t>
            </a:r>
          </a:p>
          <a:p>
            <a:pPr marL="914400" lvl="1" indent="-514350"/>
            <a:r>
              <a:rPr lang="en-US" dirty="0" smtClean="0"/>
              <a:t>Isaiah </a:t>
            </a:r>
            <a:r>
              <a:rPr lang="en-US" dirty="0" smtClean="0"/>
              <a:t>5.11; Proverbs 23.29-30; Habakkuk </a:t>
            </a:r>
            <a:r>
              <a:rPr lang="en-US" dirty="0" smtClean="0"/>
              <a:t>2.15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i="1" dirty="0" smtClean="0"/>
              <a:t>“</a:t>
            </a:r>
            <a:r>
              <a:rPr lang="en-US" i="1" dirty="0" smtClean="0"/>
              <a:t>Who has woe</a:t>
            </a:r>
            <a:r>
              <a:rPr lang="en-US" i="1" dirty="0" smtClean="0"/>
              <a:t>? Who </a:t>
            </a:r>
            <a:r>
              <a:rPr lang="en-US" i="1" dirty="0" smtClean="0"/>
              <a:t>has sorrow</a:t>
            </a:r>
            <a:r>
              <a:rPr lang="en-US" i="1" dirty="0" smtClean="0"/>
              <a:t>? Who </a:t>
            </a:r>
            <a:r>
              <a:rPr lang="en-US" i="1" dirty="0" smtClean="0"/>
              <a:t>has contentions</a:t>
            </a:r>
            <a:r>
              <a:rPr lang="en-US" i="1" dirty="0" smtClean="0"/>
              <a:t>? Who </a:t>
            </a:r>
            <a:r>
              <a:rPr lang="en-US" i="1" dirty="0" smtClean="0"/>
              <a:t>has complaints</a:t>
            </a:r>
            <a:r>
              <a:rPr lang="en-US" i="1" dirty="0" smtClean="0"/>
              <a:t>? Who </a:t>
            </a:r>
            <a:r>
              <a:rPr lang="en-US" i="1" dirty="0" smtClean="0"/>
              <a:t>has wounds without cause</a:t>
            </a:r>
            <a:r>
              <a:rPr lang="en-US" i="1" dirty="0" smtClean="0"/>
              <a:t>? Who </a:t>
            </a:r>
            <a:r>
              <a:rPr lang="en-US" i="1" dirty="0" smtClean="0"/>
              <a:t>has redness of eyes</a:t>
            </a:r>
            <a:r>
              <a:rPr lang="en-US" i="1" dirty="0" smtClean="0"/>
              <a:t>? Those </a:t>
            </a:r>
            <a:r>
              <a:rPr lang="en-US" i="1" dirty="0" smtClean="0"/>
              <a:t>who linger long at the wine</a:t>
            </a:r>
            <a:r>
              <a:rPr lang="en-US" i="1" dirty="0" smtClean="0"/>
              <a:t>, those </a:t>
            </a:r>
            <a:r>
              <a:rPr lang="en-US" i="1" dirty="0" smtClean="0"/>
              <a:t>who go in search of mixed wine.</a:t>
            </a:r>
            <a:r>
              <a:rPr lang="en-US" i="1" dirty="0" smtClean="0"/>
              <a:t>”</a:t>
            </a:r>
          </a:p>
          <a:p>
            <a:pPr marL="514350" indent="-514350" algn="ctr">
              <a:buNone/>
            </a:pPr>
            <a:r>
              <a:rPr lang="en-US" dirty="0" smtClean="0"/>
              <a:t>- Proverbs 23.29-30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proofs for abstinence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Fermented wine brings </a:t>
            </a:r>
            <a:r>
              <a:rPr lang="en-US" dirty="0" smtClean="0"/>
              <a:t>woe.</a:t>
            </a:r>
          </a:p>
          <a:p>
            <a:pPr marL="914400" lvl="1" indent="-514350"/>
            <a:r>
              <a:rPr lang="en-US" dirty="0" smtClean="0"/>
              <a:t>Isaiah </a:t>
            </a:r>
            <a:r>
              <a:rPr lang="en-US" dirty="0" smtClean="0"/>
              <a:t>5.11; Proverbs 23.29-30; Habakkuk </a:t>
            </a:r>
            <a:r>
              <a:rPr lang="en-US" dirty="0" smtClean="0"/>
              <a:t>2.15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i="1" dirty="0" smtClean="0"/>
              <a:t>“Woe to him who gives drink to his neighbor</a:t>
            </a:r>
            <a:r>
              <a:rPr lang="en-US" i="1" dirty="0" smtClean="0"/>
              <a:t>, pressing him </a:t>
            </a:r>
            <a:r>
              <a:rPr lang="en-US" i="1" dirty="0" smtClean="0"/>
              <a:t>to your bottle</a:t>
            </a:r>
            <a:r>
              <a:rPr lang="en-US" i="1" dirty="0" smtClean="0"/>
              <a:t>, even </a:t>
            </a:r>
            <a:r>
              <a:rPr lang="en-US" i="1" dirty="0" smtClean="0"/>
              <a:t>to make him drunk</a:t>
            </a:r>
            <a:r>
              <a:rPr lang="en-US" i="1" dirty="0" smtClean="0"/>
              <a:t>, that </a:t>
            </a:r>
            <a:r>
              <a:rPr lang="en-US" i="1" dirty="0" smtClean="0"/>
              <a:t>you may look on his nakedness</a:t>
            </a:r>
            <a:r>
              <a:rPr lang="en-US" i="1" dirty="0" smtClean="0"/>
              <a:t>!”</a:t>
            </a:r>
            <a:r>
              <a:rPr lang="en-US" dirty="0" smtClean="0"/>
              <a:t> </a:t>
            </a:r>
          </a:p>
          <a:p>
            <a:pPr marL="514350" indent="-514350" algn="ctr">
              <a:buNone/>
            </a:pPr>
            <a:r>
              <a:rPr lang="en-US" dirty="0" smtClean="0"/>
              <a:t>- Habakkuk 2.15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proofs for abstinence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Alcohol </a:t>
            </a:r>
            <a:r>
              <a:rPr lang="en-US" dirty="0" smtClean="0"/>
              <a:t>negatively affects your </a:t>
            </a:r>
            <a:r>
              <a:rPr lang="en-US" dirty="0" smtClean="0"/>
              <a:t>health.</a:t>
            </a:r>
          </a:p>
          <a:p>
            <a:pPr marL="914400" lvl="1" indent="-514350"/>
            <a:r>
              <a:rPr lang="en-US" dirty="0" smtClean="0"/>
              <a:t>1 </a:t>
            </a:r>
            <a:r>
              <a:rPr lang="en-US" dirty="0" smtClean="0"/>
              <a:t>Corinthians 6.20; 1 Timothy5.23; Exodus </a:t>
            </a:r>
            <a:r>
              <a:rPr lang="en-US" dirty="0" smtClean="0"/>
              <a:t>20.13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i="1" dirty="0" smtClean="0"/>
              <a:t>“For </a:t>
            </a:r>
            <a:r>
              <a:rPr lang="en-US" i="1" dirty="0" smtClean="0"/>
              <a:t>you were bought at a price; therefore </a:t>
            </a:r>
            <a:r>
              <a:rPr lang="en-US" i="1" dirty="0" smtClean="0"/>
              <a:t>glorify God </a:t>
            </a:r>
            <a:r>
              <a:rPr lang="en-US" i="1" dirty="0" smtClean="0"/>
              <a:t>in your </a:t>
            </a:r>
            <a:r>
              <a:rPr lang="en-US" i="1" dirty="0" smtClean="0"/>
              <a:t>body and </a:t>
            </a:r>
            <a:r>
              <a:rPr lang="en-US" i="1" dirty="0" smtClean="0"/>
              <a:t>in your spirit, which are God’s</a:t>
            </a:r>
            <a:r>
              <a:rPr lang="en-US" i="1" dirty="0" smtClean="0"/>
              <a:t>.”</a:t>
            </a:r>
          </a:p>
          <a:p>
            <a:pPr marL="514350" indent="-514350" algn="ctr">
              <a:buNone/>
            </a:pPr>
            <a:r>
              <a:rPr lang="en-US" dirty="0" smtClean="0"/>
              <a:t>- 1 Corinthians 6.20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838</Words>
  <Application>Microsoft Office PowerPoint</Application>
  <PresentationFormat>On-screen Show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Tests show that...</vt:lpstr>
      <vt:lpstr>A Biblical View of Alcohol</vt:lpstr>
      <vt:lpstr>What is alcohol?</vt:lpstr>
      <vt:lpstr>Two types of wine, Biblically speaking</vt:lpstr>
      <vt:lpstr>Simple proofs for abstinence</vt:lpstr>
      <vt:lpstr>Simple proofs for abstinence</vt:lpstr>
      <vt:lpstr>Simple proofs for abstinence</vt:lpstr>
      <vt:lpstr>Simple proofs for abstinence</vt:lpstr>
      <vt:lpstr>Simple proofs for abstinence</vt:lpstr>
      <vt:lpstr>Simple proofs for abstinence</vt:lpstr>
      <vt:lpstr>Simple proofs for abstinence</vt:lpstr>
      <vt:lpstr>Simple proofs for abstinence</vt:lpstr>
      <vt:lpstr>Simple proofs for abstinence</vt:lpstr>
      <vt:lpstr>Simple proofs for abstinence</vt:lpstr>
      <vt:lpstr>Simple proofs for abstinence</vt:lpstr>
      <vt:lpstr>Simple proofs for abstinence</vt:lpstr>
      <vt:lpstr>Simple proofs for abstinence</vt:lpstr>
      <vt:lpstr>And be not drunk with wine, wherein is excess; but be filled with the Spirit.</vt:lpstr>
      <vt:lpstr>Slide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Tests show that...</dc:title>
  <dc:creator>DELL</dc:creator>
  <cp:lastModifiedBy>DELL</cp:lastModifiedBy>
  <cp:revision>11</cp:revision>
  <dcterms:created xsi:type="dcterms:W3CDTF">2016-10-21T18:25:20Z</dcterms:created>
  <dcterms:modified xsi:type="dcterms:W3CDTF">2016-10-23T12:18:58Z</dcterms:modified>
</cp:coreProperties>
</file>