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4BA"/>
    <a:srgbClr val="EBDFAC"/>
    <a:srgbClr val="EAEA9F"/>
    <a:srgbClr val="E9E723"/>
    <a:srgbClr val="E8E48D"/>
    <a:srgbClr val="E5E674"/>
    <a:srgbClr val="FEFB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2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3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8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1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6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2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2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2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2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6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51919-BCC3-CB4C-8323-3125B4608702}" type="datetimeFigureOut">
              <a:rPr lang="en-US" smtClean="0"/>
              <a:t>9/10/16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3F52-5D0A-FA41-9492-2712FCE28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title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627" y="-13970"/>
            <a:ext cx="9162627" cy="68719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7430" y="2434326"/>
            <a:ext cx="51283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effectLst>
                  <a:glow rad="1905000">
                    <a:srgbClr val="F3F4BA">
                      <a:alpha val="15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p</a:t>
            </a:r>
            <a:r>
              <a:rPr lang="en-US" sz="4400" dirty="0" smtClean="0">
                <a:solidFill>
                  <a:schemeClr val="bg1"/>
                </a:solidFill>
                <a:effectLst>
                  <a:glow rad="1905000">
                    <a:srgbClr val="F3F4BA">
                      <a:alpha val="15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arable of the</a:t>
            </a:r>
            <a:endParaRPr lang="en-US" sz="4400" dirty="0">
              <a:solidFill>
                <a:schemeClr val="bg1"/>
              </a:solidFill>
              <a:effectLst>
                <a:glow rad="1905000">
                  <a:srgbClr val="F3F4BA">
                    <a:alpha val="15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7430" y="3029036"/>
            <a:ext cx="50679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dirty="0" smtClean="0">
                <a:solidFill>
                  <a:srgbClr val="FFFFFF"/>
                </a:solidFill>
                <a:effectLst>
                  <a:glow rad="1905000">
                    <a:srgbClr val="F3F4BA">
                      <a:alpha val="15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TEN VIRGINS</a:t>
            </a:r>
            <a:endParaRPr lang="en-US" sz="5600" dirty="0">
              <a:solidFill>
                <a:srgbClr val="FFFFFF"/>
              </a:solidFill>
              <a:effectLst>
                <a:glow rad="1905000">
                  <a:srgbClr val="F3F4BA">
                    <a:alpha val="15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4763" y="3983143"/>
            <a:ext cx="4027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spc="300" dirty="0" smtClean="0">
                <a:solidFill>
                  <a:schemeClr val="bg1"/>
                </a:solidFill>
                <a:effectLst>
                  <a:glow rad="1905000">
                    <a:srgbClr val="F3F4BA">
                      <a:alpha val="15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Matthew 25:1-13</a:t>
            </a:r>
            <a:endParaRPr lang="en-US" sz="3000" spc="300" dirty="0">
              <a:solidFill>
                <a:schemeClr val="bg1"/>
              </a:solidFill>
              <a:effectLst>
                <a:glow rad="1905000">
                  <a:srgbClr val="F3F4BA">
                    <a:alpha val="15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50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6350"/>
            <a:ext cx="9152467" cy="6864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422" y="2204731"/>
            <a:ext cx="75951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Then 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the kingdom of heaven will be like ten virgins who took their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lamps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went to meet the bridegroom.</a:t>
            </a:r>
          </a:p>
        </p:txBody>
      </p:sp>
    </p:spTree>
    <p:extLst>
      <p:ext uri="{BB962C8B-B14F-4D97-AF65-F5344CB8AC3E}">
        <p14:creationId xmlns:p14="http://schemas.microsoft.com/office/powerpoint/2010/main" val="334783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6350"/>
            <a:ext cx="9152467" cy="6864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422" y="2204731"/>
            <a:ext cx="7589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Five of them were foolish,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and five of them were wise. </a:t>
            </a:r>
            <a:endParaRPr lang="en-US" sz="32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836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6350"/>
            <a:ext cx="9152467" cy="6864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422" y="2204731"/>
            <a:ext cx="75893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For when the foolish took their lamps, they took no oil with them, but the wise took flasks of oil with their lamps. </a:t>
            </a:r>
            <a:endParaRPr lang="en-US" sz="32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8688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-6350"/>
            <a:ext cx="9152467" cy="6864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422" y="2204731"/>
            <a:ext cx="7589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And as the bridegroom was delayed, they all became drowsy and slept. </a:t>
            </a:r>
            <a:endParaRPr lang="en-US" sz="3200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948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52467" cy="6864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422" y="748714"/>
            <a:ext cx="75893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But at midnight there was a cry, ‘Here is the bridegroom! Come out to meet him.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’ 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Then all those virgins rose and trimmed their lamps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And the foolish said to the wise, ‘Give us some of your oil, for our lamps are going out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.’ 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But the wise answered, saying, ‘Since there will not be enough for us and for you, go rather to the dealers and buy for yourselves.’</a:t>
            </a:r>
          </a:p>
        </p:txBody>
      </p:sp>
    </p:spTree>
    <p:extLst>
      <p:ext uri="{BB962C8B-B14F-4D97-AF65-F5344CB8AC3E}">
        <p14:creationId xmlns:p14="http://schemas.microsoft.com/office/powerpoint/2010/main" val="30112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52467" cy="6864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422" y="1213400"/>
            <a:ext cx="75893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And while they were going to buy, the bridegroom came, and those who were ready went in with him to the marriage feast, and the door was shut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Afterward the other virgins came also, saying, ‘Lord, lord, open to us.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’ </a:t>
            </a:r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But he answered, ‘Truly, I say to you, I do not know you.’</a:t>
            </a:r>
          </a:p>
        </p:txBody>
      </p:sp>
    </p:spTree>
    <p:extLst>
      <p:ext uri="{BB962C8B-B14F-4D97-AF65-F5344CB8AC3E}">
        <p14:creationId xmlns:p14="http://schemas.microsoft.com/office/powerpoint/2010/main" val="29941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6350"/>
            <a:ext cx="9152467" cy="68643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4422" y="2375116"/>
            <a:ext cx="75893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Times New Roman"/>
                <a:cs typeface="Times New Roman"/>
              </a:rPr>
              <a:t>Watch therefore, for you know neither the day nor the hour.</a:t>
            </a:r>
          </a:p>
        </p:txBody>
      </p:sp>
    </p:spTree>
    <p:extLst>
      <p:ext uri="{BB962C8B-B14F-4D97-AF65-F5344CB8AC3E}">
        <p14:creationId xmlns:p14="http://schemas.microsoft.com/office/powerpoint/2010/main" val="36613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midnight_cry-content-3-still-4x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-6350"/>
            <a:ext cx="9152467" cy="68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45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254</Words>
  <Application>Microsoft Macintosh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Collins Dental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 Collins</dc:creator>
  <cp:lastModifiedBy>Kristen Griffin</cp:lastModifiedBy>
  <cp:revision>10</cp:revision>
  <dcterms:created xsi:type="dcterms:W3CDTF">2016-09-08T20:46:55Z</dcterms:created>
  <dcterms:modified xsi:type="dcterms:W3CDTF">2016-09-11T21:19:36Z</dcterms:modified>
</cp:coreProperties>
</file>