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3C1C-302E-4169-892C-22F56FDA08D7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47C0-D1B5-4427-9880-E211A1434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3C1C-302E-4169-892C-22F56FDA08D7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47C0-D1B5-4427-9880-E211A1434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3C1C-302E-4169-892C-22F56FDA08D7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47C0-D1B5-4427-9880-E211A1434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3C1C-302E-4169-892C-22F56FDA08D7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47C0-D1B5-4427-9880-E211A1434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3C1C-302E-4169-892C-22F56FDA08D7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47C0-D1B5-4427-9880-E211A1434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3C1C-302E-4169-892C-22F56FDA08D7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47C0-D1B5-4427-9880-E211A1434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3C1C-302E-4169-892C-22F56FDA08D7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47C0-D1B5-4427-9880-E211A1434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3C1C-302E-4169-892C-22F56FDA08D7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47C0-D1B5-4427-9880-E211A1434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3C1C-302E-4169-892C-22F56FDA08D7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47C0-D1B5-4427-9880-E211A1434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3C1C-302E-4169-892C-22F56FDA08D7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47C0-D1B5-4427-9880-E211A1434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3C1C-302E-4169-892C-22F56FDA08D7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47C0-D1B5-4427-9880-E211A1434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E3C1C-302E-4169-892C-22F56FDA08D7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47C0-D1B5-4427-9880-E211A1434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ope in christ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r="1667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ope in christ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r="1667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66801"/>
            <a:ext cx="6248400" cy="152400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Man That Hath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Hope In Him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971800"/>
            <a:ext cx="6324600" cy="2514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what manner of love the Father hath bestowed upon us, that we should be called the sons of God: therefore the world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knoweth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 not, because it knew him not. 2 Beloved, now are we the sons of God, and it doth not yet appear what we shall be: but we know that, when he shall appear, we shall be like him; for we shall see him as he is. 3 And every man that hath this hope in him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purifieth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himself, even as he is pure. KJV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2362200"/>
            <a:ext cx="6172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 John 3:1-3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hope in christ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r="1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Christian’s Dignity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600200"/>
            <a:ext cx="6553200" cy="5029200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what manner of love the Father hath bestowed upon us, that we should be called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sons of God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therefore the world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knoweth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 not, because it knew him not. 2 Beloved,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are we the sons of God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...</a:t>
            </a:r>
          </a:p>
          <a:p>
            <a:pPr lvl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Father’s Care</a:t>
            </a:r>
          </a:p>
          <a:p>
            <a:pPr lvl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Father’s Correction</a:t>
            </a:r>
          </a:p>
          <a:p>
            <a:pPr lvl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Father’s Compassion</a:t>
            </a:r>
          </a:p>
          <a:p>
            <a:pPr lvl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Father’s Companionship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hope in christ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r="1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Shall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Christian’s Destiny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600200"/>
            <a:ext cx="6324600" cy="45259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Beloved, now are we the sons of God, and it doth not yet appear what we shall be: but 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know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that, 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he shall appear, we shall be like him; for we shall see him as he is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lvl="1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see Christ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like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hope in christ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r="1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Must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Christian’s Duty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600200"/>
            <a:ext cx="6324600" cy="45259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And every man that hath this hope in him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purifieth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himself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even as he is pure.</a:t>
            </a:r>
          </a:p>
          <a:p>
            <a:pPr lvl="1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Him</a:t>
            </a:r>
          </a:p>
          <a:p>
            <a:pPr lvl="1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for Him</a:t>
            </a:r>
          </a:p>
          <a:p>
            <a:pPr lvl="1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for Him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265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Every Man That Hath  This Hope In Him</vt:lpstr>
      <vt:lpstr>What We Are The Christian’s Dignity</vt:lpstr>
      <vt:lpstr>What We Shall Be The Christian’s Destiny</vt:lpstr>
      <vt:lpstr>What We Must Do The Christian’s Duty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 Man That Hath  This Hope In Him</dc:title>
  <dc:creator>David</dc:creator>
  <cp:lastModifiedBy>David</cp:lastModifiedBy>
  <cp:revision>2</cp:revision>
  <dcterms:created xsi:type="dcterms:W3CDTF">2016-09-03T11:01:54Z</dcterms:created>
  <dcterms:modified xsi:type="dcterms:W3CDTF">2016-09-05T12:31:56Z</dcterms:modified>
</cp:coreProperties>
</file>