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REMEMBER LOT’S WIFE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2796879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2800" dirty="0" smtClean="0"/>
              <a:t>LUKE 17:32</a:t>
            </a:r>
          </a:p>
          <a:p>
            <a:pPr algn="r"/>
            <a:r>
              <a:rPr lang="en-US" sz="2800" dirty="0" smtClean="0"/>
              <a:t>GENESIS 13:3-17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East End Church of Christ</a:t>
            </a:r>
            <a:endParaRPr lang="en-US" dirty="0" smtClean="0"/>
          </a:p>
          <a:p>
            <a:pPr algn="r"/>
            <a:r>
              <a:rPr lang="en-US" dirty="0" smtClean="0"/>
              <a:t>July 3,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6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Remember lot’s wife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Lot was Abram’s nephew – Gen 11:27</a:t>
            </a:r>
          </a:p>
          <a:p>
            <a:r>
              <a:rPr lang="en-US" sz="3200" dirty="0" smtClean="0"/>
              <a:t>Lot and Abram separated company – Gen 13:7-13</a:t>
            </a:r>
          </a:p>
          <a:p>
            <a:r>
              <a:rPr lang="en-US" sz="3200" dirty="0" smtClean="0"/>
              <a:t>Lot was given the first choice of a place to live</a:t>
            </a:r>
          </a:p>
          <a:p>
            <a:r>
              <a:rPr lang="en-US" sz="3200" dirty="0" smtClean="0"/>
              <a:t>He chose the conveniences and beauty of the plain of Jordan</a:t>
            </a:r>
          </a:p>
          <a:p>
            <a:r>
              <a:rPr lang="en-US" sz="3200" dirty="0" smtClean="0"/>
              <a:t>The people of the city were evil</a:t>
            </a:r>
          </a:p>
          <a:p>
            <a:r>
              <a:rPr lang="en-US" sz="3200" dirty="0" smtClean="0"/>
              <a:t>They vexed Lot’s righteous soul – </a:t>
            </a:r>
            <a:r>
              <a:rPr lang="en-US" sz="3200" u="sng" dirty="0" smtClean="0"/>
              <a:t>2 Peter 2:6-7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780769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REMEMBER LOT’S WIFE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can be righteous in the midst of a wicked nation!</a:t>
            </a:r>
          </a:p>
          <a:p>
            <a:r>
              <a:rPr lang="en-US" sz="3200" dirty="0" smtClean="0"/>
              <a:t>God decided to destroy Sodom and Gomorrah</a:t>
            </a:r>
          </a:p>
          <a:p>
            <a:r>
              <a:rPr lang="en-US" sz="3200" dirty="0" smtClean="0"/>
              <a:t>Abraham interceded on its behalf – </a:t>
            </a:r>
            <a:r>
              <a:rPr lang="en-US" sz="3200" u="sng" dirty="0" smtClean="0"/>
              <a:t>Gen 19:12-13</a:t>
            </a:r>
          </a:p>
          <a:p>
            <a:r>
              <a:rPr lang="en-US" sz="3200" dirty="0" smtClean="0"/>
              <a:t>Lot and his family are told to leave Sodom</a:t>
            </a:r>
          </a:p>
          <a:p>
            <a:r>
              <a:rPr lang="en-US" sz="3200" dirty="0" smtClean="0"/>
              <a:t>Lot, his wife and two daughters leave</a:t>
            </a:r>
          </a:p>
          <a:p>
            <a:pPr lvl="1"/>
            <a:r>
              <a:rPr lang="en-US" sz="3000" dirty="0" smtClean="0"/>
              <a:t>They are told not to look back  - </a:t>
            </a:r>
            <a:r>
              <a:rPr lang="en-US" sz="3000" u="sng" dirty="0" smtClean="0"/>
              <a:t>Gen 19:17</a:t>
            </a:r>
          </a:p>
          <a:p>
            <a:r>
              <a:rPr lang="en-US" sz="3200" dirty="0" smtClean="0"/>
              <a:t>Lot’s Wife Looks Back – </a:t>
            </a:r>
            <a:r>
              <a:rPr lang="en-US" sz="3200" u="sng" dirty="0" smtClean="0"/>
              <a:t>Gen 19:26</a:t>
            </a:r>
            <a:endParaRPr lang="en-US" sz="3200" u="sng" dirty="0"/>
          </a:p>
          <a:p>
            <a:pPr lvl="1"/>
            <a:endParaRPr lang="en-US" sz="3000" u="sng" dirty="0"/>
          </a:p>
        </p:txBody>
      </p:sp>
    </p:spTree>
    <p:extLst>
      <p:ext uri="{BB962C8B-B14F-4D97-AF65-F5344CB8AC3E}">
        <p14:creationId xmlns:p14="http://schemas.microsoft.com/office/powerpoint/2010/main" val="18206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REMEMBER LOT’S WIFE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did she look back?</a:t>
            </a:r>
          </a:p>
          <a:p>
            <a:r>
              <a:rPr lang="en-US" sz="3200" dirty="0" smtClean="0"/>
              <a:t>Family left behind</a:t>
            </a:r>
          </a:p>
          <a:p>
            <a:r>
              <a:rPr lang="en-US" sz="3200" dirty="0" smtClean="0"/>
              <a:t>Friends left behind</a:t>
            </a:r>
          </a:p>
          <a:p>
            <a:r>
              <a:rPr lang="en-US" sz="3200" dirty="0" smtClean="0"/>
              <a:t>The beauty of the place?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We don’t know why but she did and ….</a:t>
            </a:r>
          </a:p>
          <a:p>
            <a:pPr marL="0" indent="0" algn="ctr">
              <a:buNone/>
            </a:pPr>
            <a:r>
              <a:rPr lang="en-US" sz="3200" dirty="0" smtClean="0"/>
              <a:t>She became a pillar of Salt.</a:t>
            </a:r>
          </a:p>
        </p:txBody>
      </p:sp>
    </p:spTree>
    <p:extLst>
      <p:ext uri="{BB962C8B-B14F-4D97-AF65-F5344CB8AC3E}">
        <p14:creationId xmlns:p14="http://schemas.microsoft.com/office/powerpoint/2010/main" val="782881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REMEMBER LOT’S WIFE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might we look back to?</a:t>
            </a:r>
          </a:p>
          <a:p>
            <a:pPr lvl="1"/>
            <a:r>
              <a:rPr lang="en-US" sz="3000" dirty="0" smtClean="0"/>
              <a:t>Sins and mistakes of the past </a:t>
            </a:r>
          </a:p>
          <a:p>
            <a:pPr marL="914400" lvl="2" indent="0">
              <a:buNone/>
            </a:pPr>
            <a:r>
              <a:rPr lang="en-US" sz="2800" dirty="0" smtClean="0"/>
              <a:t>Psalms 25:7</a:t>
            </a:r>
          </a:p>
          <a:p>
            <a:pPr marL="914400" lvl="2" indent="0">
              <a:buNone/>
            </a:pPr>
            <a:r>
              <a:rPr lang="en-US" sz="2800" dirty="0" smtClean="0"/>
              <a:t>Jeremiah 31:31-34</a:t>
            </a:r>
          </a:p>
          <a:p>
            <a:pPr marL="914400" lvl="2" indent="0">
              <a:buNone/>
            </a:pPr>
            <a:r>
              <a:rPr lang="en-US" sz="2800" dirty="0" smtClean="0"/>
              <a:t>Hebrews 8:12</a:t>
            </a:r>
          </a:p>
          <a:p>
            <a:endParaRPr lang="en-US" sz="3200" dirty="0" smtClean="0"/>
          </a:p>
          <a:p>
            <a:pPr marL="0" indent="0" algn="ctr">
              <a:buNone/>
            </a:pPr>
            <a:r>
              <a:rPr lang="en-US" sz="3200" i="1" dirty="0" smtClean="0"/>
              <a:t>God forgives us – We must forgive ourselves!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35554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REMEMBER LOT’S WIFE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might we look back to?</a:t>
            </a:r>
          </a:p>
          <a:p>
            <a:pPr lvl="1"/>
            <a:r>
              <a:rPr lang="en-US" sz="3000" dirty="0" smtClean="0"/>
              <a:t>Accomplishments of the Past</a:t>
            </a:r>
          </a:p>
          <a:p>
            <a:pPr marL="914400" lvl="2" indent="0">
              <a:buNone/>
            </a:pPr>
            <a:r>
              <a:rPr lang="en-US" sz="2800" dirty="0" smtClean="0"/>
              <a:t>Philippians 3:12-14</a:t>
            </a:r>
          </a:p>
          <a:p>
            <a:pPr marL="914400" lvl="2" indent="0">
              <a:buNone/>
            </a:pPr>
            <a:r>
              <a:rPr lang="en-US" sz="2800" dirty="0" smtClean="0"/>
              <a:t>Revelation 3:1-3</a:t>
            </a:r>
          </a:p>
          <a:p>
            <a:pPr marL="0" indent="0" algn="ctr">
              <a:buNone/>
            </a:pPr>
            <a:endParaRPr lang="en-US" sz="3200" i="1" dirty="0" smtClean="0"/>
          </a:p>
          <a:p>
            <a:pPr marL="0" indent="0" algn="ctr">
              <a:buNone/>
            </a:pPr>
            <a:r>
              <a:rPr lang="en-US" sz="3200" i="1" dirty="0" smtClean="0"/>
              <a:t>We must continue in these good works!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7777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REMEMBER LOT’S WIFE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might we look back to?</a:t>
            </a:r>
          </a:p>
          <a:p>
            <a:pPr lvl="1"/>
            <a:r>
              <a:rPr lang="en-US" sz="3000" dirty="0" smtClean="0"/>
              <a:t>What others may do or say</a:t>
            </a:r>
          </a:p>
          <a:p>
            <a:pPr marL="914400" lvl="2" indent="0">
              <a:buNone/>
            </a:pPr>
            <a:r>
              <a:rPr lang="en-US" sz="2800" dirty="0" smtClean="0"/>
              <a:t>Matthew 10:37</a:t>
            </a:r>
          </a:p>
          <a:p>
            <a:pPr marL="1371600" lvl="3" indent="0">
              <a:buNone/>
            </a:pPr>
            <a:r>
              <a:rPr lang="en-US" sz="2600" dirty="0" smtClean="0"/>
              <a:t>Not to neglect family – See I Timothy 5:3-4</a:t>
            </a:r>
          </a:p>
          <a:p>
            <a:pPr marL="0" indent="0" algn="ctr">
              <a:buNone/>
            </a:pPr>
            <a:endParaRPr lang="en-US" sz="3200" i="1" dirty="0" smtClean="0"/>
          </a:p>
          <a:p>
            <a:pPr marL="0" indent="0" algn="ctr">
              <a:buNone/>
            </a:pPr>
            <a:r>
              <a:rPr lang="en-US" sz="3200" i="1" dirty="0" smtClean="0"/>
              <a:t>We must put God first and move ahead!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3548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REMEMBER LOT’S WIFE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n-US" dirty="0" smtClean="0"/>
              <a:t>LUKE 17:32</a:t>
            </a:r>
          </a:p>
          <a:p>
            <a:pPr algn="r"/>
            <a:r>
              <a:rPr lang="en-US" dirty="0" smtClean="0"/>
              <a:t>GENESIS 13:3-17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16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42</TotalTime>
  <Words>273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REMEMBER LOT’S WIFE</vt:lpstr>
      <vt:lpstr>Remember lot’s wife</vt:lpstr>
      <vt:lpstr>REMEMBER LOT’S WIFE</vt:lpstr>
      <vt:lpstr>REMEMBER LOT’S WIFE</vt:lpstr>
      <vt:lpstr>REMEMBER LOT’S WIFE</vt:lpstr>
      <vt:lpstr>REMEMBER LOT’S WIFE</vt:lpstr>
      <vt:lpstr>REMEMBER LOT’S WIFE</vt:lpstr>
      <vt:lpstr>REMEMBER LOT’S WIFE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LOT’S WIFE</dc:title>
  <dc:creator>STUART GOODPASTER</dc:creator>
  <cp:lastModifiedBy>STUART GOODPASTER</cp:lastModifiedBy>
  <cp:revision>6</cp:revision>
  <dcterms:created xsi:type="dcterms:W3CDTF">2016-01-31T03:33:59Z</dcterms:created>
  <dcterms:modified xsi:type="dcterms:W3CDTF">2016-07-01T15:09:29Z</dcterms:modified>
</cp:coreProperties>
</file>