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57" r:id="rId4"/>
    <p:sldId id="260" r:id="rId5"/>
    <p:sldId id="261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CC11-29EE-F14A-B3CA-534615C460E3}" type="datetimeFigureOut">
              <a:rPr lang="en-US" smtClean="0"/>
              <a:pPr/>
              <a:t>7/29/16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3EF-7509-E34C-8263-D2D43F46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5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CC11-29EE-F14A-B3CA-534615C460E3}" type="datetimeFigureOut">
              <a:rPr lang="en-US" smtClean="0"/>
              <a:pPr/>
              <a:t>7/29/16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3EF-7509-E34C-8263-D2D43F46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1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CC11-29EE-F14A-B3CA-534615C460E3}" type="datetimeFigureOut">
              <a:rPr lang="en-US" smtClean="0"/>
              <a:pPr/>
              <a:t>7/29/16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3EF-7509-E34C-8263-D2D43F46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7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CC11-29EE-F14A-B3CA-534615C460E3}" type="datetimeFigureOut">
              <a:rPr lang="en-US" smtClean="0"/>
              <a:pPr/>
              <a:t>7/29/16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3EF-7509-E34C-8263-D2D43F46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9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CC11-29EE-F14A-B3CA-534615C460E3}" type="datetimeFigureOut">
              <a:rPr lang="en-US" smtClean="0"/>
              <a:pPr/>
              <a:t>7/29/16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3EF-7509-E34C-8263-D2D43F46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2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CC11-29EE-F14A-B3CA-534615C460E3}" type="datetimeFigureOut">
              <a:rPr lang="en-US" smtClean="0"/>
              <a:pPr/>
              <a:t>7/29/16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3EF-7509-E34C-8263-D2D43F46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9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CC11-29EE-F14A-B3CA-534615C460E3}" type="datetimeFigureOut">
              <a:rPr lang="en-US" smtClean="0"/>
              <a:pPr/>
              <a:t>7/29/16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3EF-7509-E34C-8263-D2D43F46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1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CC11-29EE-F14A-B3CA-534615C460E3}" type="datetimeFigureOut">
              <a:rPr lang="en-US" smtClean="0"/>
              <a:pPr/>
              <a:t>7/29/16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3EF-7509-E34C-8263-D2D43F46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CC11-29EE-F14A-B3CA-534615C460E3}" type="datetimeFigureOut">
              <a:rPr lang="en-US" smtClean="0"/>
              <a:pPr/>
              <a:t>7/29/16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3EF-7509-E34C-8263-D2D43F46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CC11-29EE-F14A-B3CA-534615C460E3}" type="datetimeFigureOut">
              <a:rPr lang="en-US" smtClean="0"/>
              <a:pPr/>
              <a:t>7/29/16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3EF-7509-E34C-8263-D2D43F46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4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CC11-29EE-F14A-B3CA-534615C460E3}" type="datetimeFigureOut">
              <a:rPr lang="en-US" smtClean="0"/>
              <a:pPr/>
              <a:t>7/29/16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3EF-7509-E34C-8263-D2D43F46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7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9CC11-29EE-F14A-B3CA-534615C460E3}" type="datetimeFigureOut">
              <a:rPr lang="en-US" smtClean="0"/>
              <a:pPr/>
              <a:t>7/29/16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353EF-7509-E34C-8263-D2D43F46DB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2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nding_the_joy_of_the_lord-title-2-still-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nding_the_joy_of_the_lord-content-2-still-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617" y="438545"/>
            <a:ext cx="7907036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venir Next Demi Bold"/>
                <a:cs typeface="Avenir Next Demi Bold"/>
              </a:rPr>
              <a:t>Result of Our Relationship with </a:t>
            </a:r>
            <a:r>
              <a:rPr lang="en-US" sz="3600" dirty="0" smtClean="0">
                <a:solidFill>
                  <a:schemeClr val="bg1"/>
                </a:solidFill>
                <a:latin typeface="Avenir Next Demi Bold"/>
                <a:cs typeface="Avenir Next Demi Bold"/>
              </a:rPr>
              <a:t>God and His Salvation</a:t>
            </a:r>
          </a:p>
          <a:p>
            <a:endParaRPr lang="en-US" sz="3200" dirty="0" smtClean="0">
              <a:solidFill>
                <a:schemeClr val="bg1"/>
              </a:solidFill>
              <a:latin typeface="Avenir Next Demi Bold"/>
              <a:cs typeface="Avenir Next Demi Bold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venir Next Demi Bold"/>
                <a:cs typeface="Avenir Next Demi Bold"/>
              </a:rPr>
              <a:t>Luke 2:10</a:t>
            </a:r>
          </a:p>
          <a:p>
            <a:endParaRPr lang="en-US" sz="3200" dirty="0" smtClean="0">
              <a:solidFill>
                <a:schemeClr val="bg1"/>
              </a:solidFill>
              <a:latin typeface="Avenir Next Demi Bold"/>
              <a:cs typeface="Avenir Next Demi Bold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venir Next Demi Bold"/>
                <a:cs typeface="Avenir Next Demi Bold"/>
              </a:rPr>
              <a:t>Romans 8 </a:t>
            </a:r>
            <a:endParaRPr lang="en-US" sz="3200" dirty="0" smtClean="0">
              <a:solidFill>
                <a:schemeClr val="bg1"/>
              </a:solidFill>
              <a:latin typeface="Avenir Next Demi Bold"/>
              <a:cs typeface="Avenir Next Demi Bold"/>
            </a:endParaRPr>
          </a:p>
          <a:p>
            <a:pPr lvl="1"/>
            <a:endParaRPr lang="en-US" sz="3200" dirty="0" smtClean="0">
              <a:solidFill>
                <a:schemeClr val="bg1"/>
              </a:solidFill>
              <a:latin typeface="Avenir Next Demi Bold"/>
              <a:cs typeface="Avenir Next Demi Bold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venir Next Demi Bold"/>
                <a:cs typeface="Avenir Next Demi Bold"/>
              </a:rPr>
              <a:t>John 10:28</a:t>
            </a:r>
            <a:endParaRPr lang="en-US" sz="3200" dirty="0" smtClean="0">
              <a:solidFill>
                <a:schemeClr val="bg1"/>
              </a:solidFill>
              <a:latin typeface="Avenir Next Demi Bold"/>
              <a:cs typeface="Avenir Next Demi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inding_the_joy_of_the_lord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2746" y="1463806"/>
            <a:ext cx="792145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Avenir Next Demi Bold"/>
                <a:cs typeface="Avenir Next Demi Bold"/>
              </a:rPr>
              <a:t>The Apostles Lived It</a:t>
            </a:r>
          </a:p>
          <a:p>
            <a:endParaRPr lang="en-US" sz="3600" dirty="0" smtClean="0">
              <a:latin typeface="Avenir Next Demi Bold"/>
              <a:cs typeface="Avenir Next Demi Bold"/>
            </a:endParaRPr>
          </a:p>
          <a:p>
            <a:pPr marL="571500" indent="-571500">
              <a:buFont typeface="Arial"/>
              <a:buChar char="•"/>
            </a:pPr>
            <a:endParaRPr lang="en-US" sz="3200" dirty="0" smtClean="0">
              <a:latin typeface="Avenir Next Demi Bold"/>
              <a:cs typeface="Avenir Next Demi Bold"/>
            </a:endParaRPr>
          </a:p>
          <a:p>
            <a:pPr marL="571500" indent="-571500">
              <a:buFont typeface="Arial"/>
              <a:buChar char="•"/>
            </a:pPr>
            <a:endParaRPr lang="en-US" sz="3200" dirty="0" smtClean="0">
              <a:latin typeface="Avenir Next Demi Bold"/>
              <a:cs typeface="Avenir Next Demi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343" y="2430279"/>
            <a:ext cx="620412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/>
              <a:buChar char="•"/>
            </a:pPr>
            <a:r>
              <a:rPr lang="en-US" sz="3200" dirty="0" smtClean="0">
                <a:latin typeface="Avenir Next Demi Bold"/>
                <a:cs typeface="Avenir Next Demi Bold"/>
              </a:rPr>
              <a:t>Acts 5:41-42</a:t>
            </a:r>
          </a:p>
          <a:p>
            <a:endParaRPr lang="en-US" sz="3200" dirty="0" smtClean="0">
              <a:latin typeface="Avenir Next Demi Bold"/>
              <a:cs typeface="Avenir Next Demi Bold"/>
            </a:endParaRPr>
          </a:p>
          <a:p>
            <a:pPr marL="1028700" lvl="1" indent="-571500">
              <a:buFont typeface="Arial"/>
              <a:buChar char="•"/>
            </a:pPr>
            <a:r>
              <a:rPr lang="en-US" sz="3200" dirty="0" smtClean="0">
                <a:latin typeface="Avenir Next Demi Bold"/>
                <a:cs typeface="Avenir Next Demi Bold"/>
              </a:rPr>
              <a:t>Acts 16:25</a:t>
            </a:r>
          </a:p>
          <a:p>
            <a:endParaRPr lang="en-US" sz="3200" dirty="0" smtClean="0">
              <a:latin typeface="Avenir Next Demi Bold"/>
              <a:cs typeface="Avenir Next Demi Bold"/>
            </a:endParaRPr>
          </a:p>
          <a:p>
            <a:pPr marL="1028700" lvl="1" indent="-571500">
              <a:buFont typeface="Arial"/>
              <a:buChar char="•"/>
            </a:pPr>
            <a:r>
              <a:rPr lang="en-US" sz="3200" dirty="0" smtClean="0">
                <a:latin typeface="Avenir Next Demi Bold"/>
                <a:cs typeface="Avenir Next Demi Bold"/>
              </a:rPr>
              <a:t>2 Cor. 1:8-10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3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inding_the_joy_of_the_lord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2746" y="1463806"/>
            <a:ext cx="79333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Avenir Next Demi Bold"/>
                <a:cs typeface="Avenir Next Demi Bold"/>
              </a:rPr>
              <a:t>The Apostles Taught It</a:t>
            </a:r>
          </a:p>
          <a:p>
            <a:endParaRPr lang="en-US" sz="2000" dirty="0">
              <a:latin typeface="Avenir Next Demi Bold"/>
              <a:cs typeface="Avenir Next Demi Bold"/>
            </a:endParaRPr>
          </a:p>
          <a:p>
            <a:pPr marL="1028700" lvl="1" indent="-571500">
              <a:buFont typeface="Arial"/>
              <a:buChar char="•"/>
            </a:pPr>
            <a:r>
              <a:rPr lang="en-US" sz="3200" dirty="0" smtClean="0">
                <a:latin typeface="Avenir Next Demi Bold"/>
                <a:cs typeface="Avenir Next Demi Bold"/>
              </a:rPr>
              <a:t>Phil. 4:4; 1 </a:t>
            </a:r>
            <a:r>
              <a:rPr lang="en-US" sz="3200" dirty="0" err="1" smtClean="0">
                <a:latin typeface="Avenir Next Demi Bold"/>
                <a:cs typeface="Avenir Next Demi Bold"/>
              </a:rPr>
              <a:t>Thes</a:t>
            </a:r>
            <a:r>
              <a:rPr lang="en-US" sz="3200" dirty="0" smtClean="0">
                <a:latin typeface="Avenir Next Demi Bold"/>
                <a:cs typeface="Avenir Next Demi Bold"/>
              </a:rPr>
              <a:t>. 5:16 </a:t>
            </a:r>
          </a:p>
          <a:p>
            <a:pPr lvl="1"/>
            <a:endParaRPr lang="en-US" sz="2000" dirty="0" smtClean="0">
              <a:latin typeface="Avenir Next Demi Bold"/>
              <a:cs typeface="Avenir Next Demi Bold"/>
            </a:endParaRPr>
          </a:p>
          <a:p>
            <a:pPr marL="1028700" lvl="1" indent="-571500">
              <a:buFont typeface="Arial"/>
              <a:buChar char="•"/>
            </a:pPr>
            <a:r>
              <a:rPr lang="en-US" sz="3200" dirty="0" smtClean="0">
                <a:latin typeface="Avenir Next Demi Bold"/>
                <a:cs typeface="Avenir Next Demi Bold"/>
              </a:rPr>
              <a:t>1 Peter 1:8-9</a:t>
            </a:r>
          </a:p>
          <a:p>
            <a:pPr lvl="1"/>
            <a:endParaRPr lang="en-US" sz="2000" dirty="0" smtClean="0">
              <a:latin typeface="Avenir Next Demi Bold"/>
              <a:cs typeface="Avenir Next Demi Bold"/>
            </a:endParaRPr>
          </a:p>
          <a:p>
            <a:pPr marL="1028700" lvl="1" indent="-571500">
              <a:buFont typeface="Arial"/>
              <a:buChar char="•"/>
            </a:pPr>
            <a:r>
              <a:rPr lang="en-US" sz="3200" dirty="0" smtClean="0">
                <a:latin typeface="Avenir Next Demi Bold"/>
                <a:cs typeface="Avenir Next Demi Bold"/>
              </a:rPr>
              <a:t>Romans 12:</a:t>
            </a:r>
            <a:r>
              <a:rPr lang="en-US" sz="3200" dirty="0" smtClean="0">
                <a:latin typeface="Avenir Next Demi Bold"/>
                <a:cs typeface="Avenir Next Demi Bold"/>
              </a:rPr>
              <a:t>12, 14:17</a:t>
            </a:r>
            <a:endParaRPr lang="en-US" sz="3200" dirty="0" smtClean="0">
              <a:latin typeface="Avenir Next Demi Bold"/>
              <a:cs typeface="Avenir Next Demi Bold"/>
            </a:endParaRPr>
          </a:p>
          <a:p>
            <a:pPr lvl="1"/>
            <a:endParaRPr lang="en-US" sz="2000" dirty="0" smtClean="0">
              <a:latin typeface="Avenir Next Demi Bold"/>
              <a:cs typeface="Avenir Next Demi Bold"/>
            </a:endParaRPr>
          </a:p>
          <a:p>
            <a:pPr marL="1028700" lvl="1" indent="-571500">
              <a:buFont typeface="Arial"/>
              <a:buChar char="•"/>
            </a:pPr>
            <a:r>
              <a:rPr lang="en-US" sz="3200" dirty="0" smtClean="0">
                <a:latin typeface="Avenir Next Demi Bold"/>
                <a:cs typeface="Avenir Next Demi Bold"/>
              </a:rPr>
              <a:t>Galatians 5:22</a:t>
            </a:r>
          </a:p>
          <a:p>
            <a:pPr marL="1028700" lvl="1" indent="-571500">
              <a:buFont typeface="Arial"/>
              <a:buChar char="•"/>
            </a:pPr>
            <a:endParaRPr lang="en-US" sz="3200" dirty="0" smtClean="0">
              <a:latin typeface="Avenir Next Demi Bold"/>
              <a:cs typeface="Avenir Next Demi Bold"/>
            </a:endParaRPr>
          </a:p>
          <a:p>
            <a:pPr marL="571500" indent="-571500">
              <a:buFont typeface="Arial"/>
              <a:buChar char="•"/>
            </a:pPr>
            <a:endParaRPr lang="en-US" sz="3200" dirty="0" smtClean="0">
              <a:latin typeface="Avenir Next Demi Bold"/>
              <a:cs typeface="Avenir Next Demi Bold"/>
            </a:endParaRPr>
          </a:p>
          <a:p>
            <a:pPr marL="571500" indent="-571500">
              <a:buFont typeface="Arial"/>
              <a:buChar char="•"/>
            </a:pPr>
            <a:endParaRPr lang="en-US" sz="3200" dirty="0" smtClean="0">
              <a:latin typeface="Avenir Next Demi Bold"/>
              <a:cs typeface="Avenir Next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68600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inding_the_joy_of_the_lord-background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67" cy="68643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2746" y="1081043"/>
            <a:ext cx="795706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Avenir Next Demi Bold"/>
                <a:cs typeface="Avenir Next Demi Bold"/>
              </a:rPr>
              <a:t>We Should Have It</a:t>
            </a:r>
          </a:p>
          <a:p>
            <a:endParaRPr lang="en-US" sz="2000" dirty="0" smtClean="0">
              <a:latin typeface="Avenir Next Demi Bold"/>
              <a:cs typeface="Avenir Next Demi Bold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As a congregation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Acts 2; 1 </a:t>
            </a:r>
            <a:r>
              <a:rPr lang="en-US" sz="3200" dirty="0" err="1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Thes</a:t>
            </a:r>
            <a:r>
              <a:rPr lang="en-US" sz="32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. 5:11</a:t>
            </a:r>
          </a:p>
          <a:p>
            <a:pPr lvl="1"/>
            <a:endParaRPr lang="en-US" sz="2000" dirty="0" smtClean="0">
              <a:solidFill>
                <a:srgbClr val="000000"/>
              </a:solidFill>
              <a:latin typeface="Avenir Next Demi Bold"/>
              <a:cs typeface="Avenir Next Demi Bold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Among our neighbors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John 13:35</a:t>
            </a:r>
          </a:p>
          <a:p>
            <a:pPr lvl="1"/>
            <a:endParaRPr lang="en-US" sz="2000" dirty="0" smtClean="0">
              <a:solidFill>
                <a:srgbClr val="000000"/>
              </a:solidFill>
              <a:latin typeface="Avenir Next Demi Bold"/>
              <a:cs typeface="Avenir Next Demi Bold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In our daily lives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Psalm 118:24</a:t>
            </a:r>
          </a:p>
          <a:p>
            <a:endParaRPr lang="en-US" sz="3200" dirty="0" smtClean="0">
              <a:latin typeface="Avenir Next Demi Bold"/>
              <a:cs typeface="Avenir Next Demi Bold"/>
            </a:endParaRPr>
          </a:p>
          <a:p>
            <a:pPr marL="571500" indent="-571500">
              <a:buFont typeface="Arial"/>
              <a:buChar char="•"/>
            </a:pPr>
            <a:endParaRPr lang="en-US" sz="3200" dirty="0" smtClean="0">
              <a:latin typeface="Avenir Next Demi Bold"/>
              <a:cs typeface="Avenir Next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28262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nding_the_joy_of_the_lord-title-2-still-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3246</TotalTime>
  <Words>107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Collins Dental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 Collins</dc:creator>
  <cp:lastModifiedBy>Kristen Griffin</cp:lastModifiedBy>
  <cp:revision>18</cp:revision>
  <dcterms:created xsi:type="dcterms:W3CDTF">2016-07-28T21:58:07Z</dcterms:created>
  <dcterms:modified xsi:type="dcterms:W3CDTF">2016-07-31T13:08:36Z</dcterms:modified>
</cp:coreProperties>
</file>