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1" r:id="rId3"/>
    <p:sldId id="267" r:id="rId4"/>
    <p:sldId id="268" r:id="rId5"/>
    <p:sldId id="266" r:id="rId6"/>
    <p:sldId id="270" r:id="rId7"/>
    <p:sldId id="264" r:id="rId8"/>
    <p:sldId id="269" r:id="rId9"/>
    <p:sldId id="271" r:id="rId10"/>
    <p:sldId id="290" r:id="rId11"/>
    <p:sldId id="257" r:id="rId12"/>
    <p:sldId id="272" r:id="rId13"/>
    <p:sldId id="273" r:id="rId14"/>
    <p:sldId id="277" r:id="rId15"/>
    <p:sldId id="275" r:id="rId16"/>
    <p:sldId id="280" r:id="rId17"/>
    <p:sldId id="281" r:id="rId18"/>
    <p:sldId id="283" r:id="rId19"/>
    <p:sldId id="291" r:id="rId20"/>
    <p:sldId id="285" r:id="rId21"/>
    <p:sldId id="284" r:id="rId22"/>
    <p:sldId id="286" r:id="rId23"/>
    <p:sldId id="282" r:id="rId24"/>
    <p:sldId id="287" r:id="rId25"/>
    <p:sldId id="274" r:id="rId26"/>
    <p:sldId id="289" r:id="rId27"/>
    <p:sldId id="278" r:id="rId28"/>
    <p:sldId id="288" r:id="rId29"/>
    <p:sldId id="279" r:id="rId30"/>
    <p:sldId id="276" r:id="rId31"/>
    <p:sldId id="292" r:id="rId32"/>
    <p:sldId id="263" r:id="rId33"/>
  </p:sldIdLst>
  <p:sldSz cx="9144000" cy="5143500" type="screen16x9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44565" autoAdjust="0"/>
  </p:normalViewPr>
  <p:slideViewPr>
    <p:cSldViewPr snapToGrid="0" snapToObjects="1">
      <p:cViewPr varScale="1">
        <p:scale>
          <a:sx n="50" d="100"/>
          <a:sy n="50" d="100"/>
        </p:scale>
        <p:origin x="-2539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0CCCB33-1235-4CF0-91AF-6EAEC239E0EA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4BDFDD8-127B-4721-BF24-46157FDB1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70641C6F-7EAF-4606-B810-D763D6CAF511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BBB21DB8-DC5C-4A0B-B331-31BDA48E4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5115" indent="-235115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21DB8-DC5C-4A0B-B331-31BDA48E40E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0991891">
            <a:off x="3530077" y="3701072"/>
            <a:ext cx="2097874" cy="2978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018376">
            <a:off x="2389574" y="1098036"/>
            <a:ext cx="3912262" cy="254008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0991891">
            <a:off x="3530077" y="3701072"/>
            <a:ext cx="2097874" cy="2978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400" y="82596"/>
            <a:ext cx="8982650" cy="318033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400" y="82596"/>
            <a:ext cx="8982650" cy="318033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0620964">
            <a:off x="3771922" y="3468961"/>
            <a:ext cx="1514469" cy="13232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400" y="82596"/>
            <a:ext cx="8982650" cy="318033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</a:rPr>
              <a:t>Do I offend Others?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Matt 18:1-7</a:t>
            </a:r>
          </a:p>
        </p:txBody>
      </p:sp>
    </p:spTree>
    <p:extLst>
      <p:ext uri="{BB962C8B-B14F-4D97-AF65-F5344CB8AC3E}">
        <p14:creationId xmlns:p14="http://schemas.microsoft.com/office/powerpoint/2010/main" xmlns="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07405" y="421372"/>
            <a:ext cx="5379394" cy="336511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b="1" u="sng" dirty="0" smtClean="0"/>
              <a:t>Assembling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Shamefacedness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Parenting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Do not Defraud 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3200" dirty="0" smtClean="0"/>
              <a:t>Hebrews 10:25 not neglecting to meet together, as is the habit of some, but encouraging one another, and all the more as you see the Day drawing near.</a:t>
            </a:r>
          </a:p>
          <a:p>
            <a:pPr algn="l"/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3200" dirty="0" smtClean="0"/>
              <a:t>Hebrews 10:25 not neglecting to meet together, </a:t>
            </a:r>
            <a:r>
              <a:rPr lang="en-US" sz="3200" u="sng" dirty="0" smtClean="0"/>
              <a:t>as is the habit of some</a:t>
            </a:r>
            <a:r>
              <a:rPr lang="en-US" sz="3200" dirty="0" smtClean="0"/>
              <a:t>, but encouraging one another, and all the more as you see the Day drawing near.</a:t>
            </a:r>
          </a:p>
          <a:p>
            <a:pPr algn="l"/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 H _ _CH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07405" y="421372"/>
            <a:ext cx="5379394" cy="336511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b="1" dirty="0" smtClean="0"/>
              <a:t>Assembling</a:t>
            </a:r>
          </a:p>
          <a:p>
            <a:pPr marL="457200" indent="-457200" algn="l">
              <a:buAutoNum type="arabicPeriod"/>
            </a:pPr>
            <a:r>
              <a:rPr lang="en-US" sz="3200" b="1" u="sng" dirty="0" smtClean="0"/>
              <a:t>Shamefacedness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sz="3200" b="1" dirty="0" smtClean="0"/>
              <a:t>Parenting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Do not Defraud 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In like manner also, that women adorn themselves in modest apparel, with </a:t>
            </a:r>
            <a:r>
              <a:rPr lang="en-US" sz="3200" u="sng" dirty="0" smtClean="0"/>
              <a:t>shamefacedness</a:t>
            </a:r>
            <a:r>
              <a:rPr lang="en-US" sz="3200" dirty="0" smtClean="0"/>
              <a:t> and sobriety; not with </a:t>
            </a:r>
            <a:r>
              <a:rPr lang="en-US" sz="3200" dirty="0" err="1" smtClean="0"/>
              <a:t>broided</a:t>
            </a:r>
            <a:r>
              <a:rPr lang="en-US" sz="3200" dirty="0" smtClean="0"/>
              <a:t> hair, or gold, or pearls, or costly array;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 Tim 2:9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Were they ashamed when they had committed abomination? nay, they were </a:t>
            </a:r>
            <a:r>
              <a:rPr lang="en-US" sz="3200" u="sng" dirty="0" smtClean="0"/>
              <a:t>not at all ashamed</a:t>
            </a:r>
            <a:r>
              <a:rPr lang="en-US" sz="3200" dirty="0" smtClean="0"/>
              <a:t>, </a:t>
            </a:r>
            <a:r>
              <a:rPr lang="en-US" sz="3200" u="sng" dirty="0" smtClean="0"/>
              <a:t>neither could they blush</a:t>
            </a:r>
            <a:r>
              <a:rPr lang="en-US" sz="3200" dirty="0" smtClean="0"/>
              <a:t>: therefore they shall fall among them that fall: at the time </a:t>
            </a:r>
            <a:r>
              <a:rPr lang="en-US" sz="3200" i="1" dirty="0" smtClean="0"/>
              <a:t>that I visit them they shall be cast down, </a:t>
            </a:r>
            <a:r>
              <a:rPr lang="en-US" sz="3200" i="1" dirty="0" err="1" smtClean="0"/>
              <a:t>saith</a:t>
            </a:r>
            <a:r>
              <a:rPr lang="en-US" sz="3200" i="1" dirty="0" smtClean="0"/>
              <a:t> the LORD.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Jer</a:t>
            </a:r>
            <a:r>
              <a:rPr lang="en-US" sz="3600" dirty="0" smtClean="0"/>
              <a:t> 6:15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dirty="0" smtClean="0"/>
              <a:t>I counsel you to buy from me gold refined by fire, so that you may be rich, and white garments so that you may clothe yourself and </a:t>
            </a:r>
            <a:r>
              <a:rPr lang="en-US" sz="3200" u="sng" dirty="0" smtClean="0"/>
              <a:t>the shame of your nakedness</a:t>
            </a:r>
            <a:r>
              <a:rPr lang="en-US" sz="3200" dirty="0" smtClean="0"/>
              <a:t> may not be seen, and salve to anoint your eyes, so that you may see.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i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 3:18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Vines- unclothed: </a:t>
            </a:r>
            <a:r>
              <a:rPr lang="en-US" sz="3200" u="sng" dirty="0" smtClean="0"/>
              <a:t>scantily or poorly clad</a:t>
            </a:r>
            <a:r>
              <a:rPr lang="en-US" sz="3200" dirty="0" smtClean="0"/>
              <a:t>. Clad in the undergarment only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Naked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Vines- unclothed: </a:t>
            </a:r>
            <a:r>
              <a:rPr lang="en-US" sz="3200" u="sng" dirty="0" smtClean="0"/>
              <a:t>scantily or poorly clad</a:t>
            </a:r>
            <a:r>
              <a:rPr lang="en-US" sz="3200" dirty="0" smtClean="0"/>
              <a:t>. Clad in the undergarment only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1.  Newspaper Article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Naked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38051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Lascivious</a:t>
            </a:r>
            <a:endParaRPr lang="en-US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dirty="0" smtClean="0"/>
              <a:t>Where in the Bible is Lasciviousness mentioned?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620964">
            <a:off x="3748279" y="3472352"/>
            <a:ext cx="1514469" cy="1154964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 I offend Others?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400" y="197892"/>
            <a:ext cx="8982650" cy="32345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Mat 18:1  At the same time came the disciples unto Jesus, saying, Who is the greatest in the kingdom of heaven?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Gal 5:19  Now the works of the flesh are manifest, which are </a:t>
            </a:r>
            <a:r>
              <a:rPr lang="en-US" i="1" dirty="0" smtClean="0"/>
              <a:t>these; Adultery, fornication, uncleanness, </a:t>
            </a:r>
            <a:r>
              <a:rPr lang="en-US" i="1" u="sng" dirty="0" smtClean="0"/>
              <a:t>lasciviousness</a:t>
            </a:r>
            <a:r>
              <a:rPr lang="en-US" i="1" dirty="0" smtClean="0"/>
              <a:t>, </a:t>
            </a:r>
          </a:p>
          <a:p>
            <a:pPr algn="l"/>
            <a:endParaRPr lang="en-US" i="1" dirty="0" smtClean="0"/>
          </a:p>
          <a:p>
            <a:pPr algn="l"/>
            <a:r>
              <a:rPr lang="en-US" dirty="0" smtClean="0"/>
              <a:t>Gal 5:21  …., and such like: of the which I tell you before, as I have also told </a:t>
            </a:r>
            <a:r>
              <a:rPr lang="en-US" i="1" dirty="0" smtClean="0"/>
              <a:t>you in time past, that </a:t>
            </a:r>
            <a:r>
              <a:rPr lang="en-US" i="1" u="sng" dirty="0" smtClean="0"/>
              <a:t>they which do such things shall not inherit the kingdom of God</a:t>
            </a:r>
            <a:r>
              <a:rPr lang="en-US" i="1" dirty="0" smtClean="0"/>
              <a:t>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Vines- unclothed: </a:t>
            </a:r>
            <a:r>
              <a:rPr lang="en-US" sz="3200" u="sng" dirty="0" smtClean="0"/>
              <a:t>scantily or poorly clad</a:t>
            </a:r>
            <a:r>
              <a:rPr lang="en-US" sz="3200" dirty="0" smtClean="0"/>
              <a:t>. Clad in the undergarment only</a:t>
            </a:r>
          </a:p>
          <a:p>
            <a:pPr algn="l"/>
            <a:endParaRPr lang="en-US" sz="3200" dirty="0" smtClean="0"/>
          </a:p>
          <a:p>
            <a:pPr marL="514350" indent="-514350" algn="l">
              <a:buAutoNum type="arabicPeriod"/>
            </a:pPr>
            <a:r>
              <a:rPr lang="en-US" sz="3200" dirty="0" smtClean="0"/>
              <a:t>Newspaper Article</a:t>
            </a:r>
          </a:p>
          <a:p>
            <a:pPr marL="514350" indent="-514350" algn="l">
              <a:buAutoNum type="arabicPeriod"/>
            </a:pPr>
            <a:r>
              <a:rPr lang="en-US" sz="3200" dirty="0" smtClean="0"/>
              <a:t>Revealing the thigh</a:t>
            </a:r>
          </a:p>
          <a:p>
            <a:pPr algn="l"/>
            <a:endParaRPr lang="en-US" sz="32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Naked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Isa 47:2  Take the millstones, and grind meal: uncover thy locks, make bare the leg, </a:t>
            </a:r>
            <a:r>
              <a:rPr lang="en-US" u="sng" dirty="0" smtClean="0"/>
              <a:t>uncover the thigh</a:t>
            </a:r>
            <a:r>
              <a:rPr lang="en-US" dirty="0" smtClean="0"/>
              <a:t>, pass over the rivers. </a:t>
            </a:r>
          </a:p>
          <a:p>
            <a:pPr algn="l"/>
            <a:r>
              <a:rPr lang="en-US" dirty="0" smtClean="0"/>
              <a:t>Isa 47:3  </a:t>
            </a:r>
            <a:r>
              <a:rPr lang="en-US" u="sng" dirty="0" smtClean="0"/>
              <a:t>Thy nakedness shall be uncovered</a:t>
            </a:r>
            <a:r>
              <a:rPr lang="en-US" dirty="0" smtClean="0"/>
              <a:t>, yea, thy shame shall be seen: I will take vengeance, and I will not meet </a:t>
            </a:r>
            <a:r>
              <a:rPr lang="en-US" i="1" dirty="0" smtClean="0"/>
              <a:t>thee as a man.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Phillips' lesson on June 28th 2015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Vines- unclothed: </a:t>
            </a:r>
            <a:r>
              <a:rPr lang="en-US" sz="3200" u="sng" dirty="0" smtClean="0"/>
              <a:t>scantily or poorly clad</a:t>
            </a:r>
            <a:r>
              <a:rPr lang="en-US" sz="3200" dirty="0" smtClean="0"/>
              <a:t>. Clad in the undergarment only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You go into public naked?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In like manner also, that women adorn themselves in modest apparel, with </a:t>
            </a:r>
            <a:r>
              <a:rPr lang="en-US" sz="3200" u="sng" dirty="0" smtClean="0"/>
              <a:t>shamefacedness</a:t>
            </a:r>
            <a:r>
              <a:rPr lang="en-US" sz="3200" dirty="0" smtClean="0"/>
              <a:t> and sobriety; not with </a:t>
            </a:r>
            <a:r>
              <a:rPr lang="en-US" sz="3200" dirty="0" err="1" smtClean="0"/>
              <a:t>broided</a:t>
            </a:r>
            <a:r>
              <a:rPr lang="en-US" sz="3200" dirty="0" smtClean="0"/>
              <a:t> hair, or gold, or pearls, or costly array;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 Tim 2:9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07405" y="421372"/>
            <a:ext cx="5379394" cy="336511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b="1" dirty="0" smtClean="0"/>
              <a:t>Assembling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Shamefacedness</a:t>
            </a:r>
          </a:p>
          <a:p>
            <a:pPr marL="457200" indent="-457200" algn="l">
              <a:buAutoNum type="arabicPeriod"/>
            </a:pPr>
            <a:r>
              <a:rPr lang="en-US" sz="3200" b="1" u="sng" dirty="0" smtClean="0"/>
              <a:t>Parenting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Do not Defraud 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200" dirty="0" smtClean="0"/>
              <a:t>    And, ye fathers, provoke not your children to wrath: but </a:t>
            </a:r>
            <a:r>
              <a:rPr lang="en-US" sz="3200" u="sng" dirty="0" smtClean="0"/>
              <a:t>bring them up in the nurture and admonition </a:t>
            </a:r>
            <a:r>
              <a:rPr lang="en-US" sz="3200" dirty="0" smtClean="0"/>
              <a:t>of the Lord. </a:t>
            </a:r>
          </a:p>
          <a:p>
            <a:pPr marL="457200" indent="-457200" algn="l">
              <a:buAutoNum type="arabicPeriod"/>
            </a:pP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Eph 6:4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07405" y="421372"/>
            <a:ext cx="5379394" cy="336511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b="1" dirty="0" smtClean="0"/>
              <a:t>Assembling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Shamefacedness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Parenting</a:t>
            </a:r>
          </a:p>
          <a:p>
            <a:pPr marL="457200" indent="-457200" algn="l">
              <a:buAutoNum type="arabicPeriod"/>
            </a:pPr>
            <a:r>
              <a:rPr lang="en-US" sz="3200" b="1" u="sng" dirty="0" smtClean="0"/>
              <a:t>Do not defraud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Do not deprive one another</a:t>
            </a:r>
            <a:r>
              <a:rPr lang="en-US" sz="3200" dirty="0" smtClean="0"/>
              <a:t>, except perhaps by agreement for a limited time, that you may devote yourselves to prayer; but then come together again, so that Satan may not tempt you because of your lack of self-control.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 </a:t>
            </a:r>
            <a:r>
              <a:rPr lang="en-US" sz="3600" dirty="0" err="1" smtClean="0"/>
              <a:t>Cor</a:t>
            </a:r>
            <a:r>
              <a:rPr lang="en-US" sz="3600" dirty="0" smtClean="0"/>
              <a:t> 7:5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What shall we say then? </a:t>
            </a:r>
          </a:p>
          <a:p>
            <a:pPr algn="l"/>
            <a:r>
              <a:rPr lang="en-US" sz="3200" b="1" dirty="0" smtClean="0"/>
              <a:t>Shall we continue in sin, that grace may abound?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Rom 6:1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620964">
            <a:off x="3748279" y="3472352"/>
            <a:ext cx="1514469" cy="1154964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 I offend Others?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400" y="197892"/>
            <a:ext cx="8982650" cy="32345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Mat 18:2  And Jesus called a little child unto him, and set him in the midst of them,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421372"/>
            <a:ext cx="8159749" cy="336511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200" dirty="0" smtClean="0"/>
              <a:t>    The Lord ….; but is longsuffering to us-ward, not willing that any should perish, but that all should come to repentance. </a:t>
            </a:r>
          </a:p>
          <a:p>
            <a:pPr marL="457200" indent="-457200" algn="l">
              <a:buAutoNum type="arabicPeriod"/>
            </a:pP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 </a:t>
            </a:r>
            <a:r>
              <a:rPr lang="en-US" sz="3600" dirty="0" err="1" smtClean="0"/>
              <a:t>Pe</a:t>
            </a:r>
            <a:r>
              <a:rPr lang="en-US" sz="3600" dirty="0" smtClean="0"/>
              <a:t> 3:9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He that believeth and is baptized shall be saved; but he that believeth not shall be damned.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Mar 16:16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620964">
            <a:off x="3748279" y="3472352"/>
            <a:ext cx="1514469" cy="1154964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 I offend Others?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400" y="197892"/>
            <a:ext cx="8982650" cy="3234519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Mat 18:3  And said, Verily I say unto you, Except ye be converted, and become as little children, ye shall not enter into the kingdom of heaven. </a:t>
            </a:r>
          </a:p>
          <a:p>
            <a:pPr algn="l"/>
            <a:r>
              <a:rPr lang="en-US" dirty="0" smtClean="0"/>
              <a:t>Mat 18:4  Whosoever therefore shall humble himself as this little child, the same is greatest in the kingdom of heaven.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620964">
            <a:off x="3748279" y="3472352"/>
            <a:ext cx="1514469" cy="1154964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 I offend Others?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400" y="197892"/>
            <a:ext cx="8982650" cy="323451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Mat 18:5  And whoso shall receive one such little child in my name </a:t>
            </a:r>
            <a:r>
              <a:rPr lang="en-US" b="1" dirty="0" err="1" smtClean="0"/>
              <a:t>receiveth</a:t>
            </a:r>
            <a:r>
              <a:rPr lang="en-US" b="1" dirty="0" smtClean="0"/>
              <a:t> me.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620964">
            <a:off x="3748279" y="3472352"/>
            <a:ext cx="1514469" cy="1154964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 I offend Others?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400" y="197892"/>
            <a:ext cx="8982650" cy="3234519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Mat 18:6  But whoso shall offend one of these little ones which believe in me, it were better for him that a millstone were hanged about his neck, and </a:t>
            </a:r>
            <a:r>
              <a:rPr lang="en-US" i="1" dirty="0" smtClean="0"/>
              <a:t>that he were drowned in the depth of the sea.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tse1.mm.bing.net/th?&amp;id=OIP.Ma6cbf675ef65e61c0182925bbd40151co0&amp;w=231&amp;h=231&amp;c=0&amp;pid=1.9&amp;rs=0&amp;p=0&amp;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9944"/>
            <a:ext cx="9143999" cy="5213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620964">
            <a:off x="3748279" y="3472352"/>
            <a:ext cx="1514469" cy="1154964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Do I offend Others?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400" y="197892"/>
            <a:ext cx="8982650" cy="32345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Mat 18:7  Woe unto the world because of offences! for it must needs be that offences come; but woe to that man by whom the offence cometh!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07405" y="421372"/>
            <a:ext cx="5379394" cy="336511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b="1" dirty="0" smtClean="0"/>
              <a:t>Assembling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Shamefacedness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Parenting</a:t>
            </a:r>
          </a:p>
          <a:p>
            <a:pPr marL="457200" indent="-457200" algn="l">
              <a:buAutoNum type="arabicPeriod"/>
            </a:pPr>
            <a:r>
              <a:rPr lang="en-US" sz="3200" b="1" dirty="0" smtClean="0"/>
              <a:t>Do not Defraud 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1052</TotalTime>
  <Words>886</Words>
  <Application>Microsoft Office PowerPoint</Application>
  <PresentationFormat>On-screen Show (16:9)</PresentationFormat>
  <Paragraphs>122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</vt:lpstr>
      <vt:lpstr>Do I offend Others?</vt:lpstr>
      <vt:lpstr>Do I offend Others?</vt:lpstr>
      <vt:lpstr>Do I offend Others?</vt:lpstr>
      <vt:lpstr>Do I offend Others?</vt:lpstr>
      <vt:lpstr>Do I offend Others?</vt:lpstr>
      <vt:lpstr>Do I offend Others?</vt:lpstr>
      <vt:lpstr>Slide 7</vt:lpstr>
      <vt:lpstr>Do I offend Others?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RT Creative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tsamons</cp:lastModifiedBy>
  <cp:revision>74</cp:revision>
  <dcterms:created xsi:type="dcterms:W3CDTF">2014-03-26T14:03:34Z</dcterms:created>
  <dcterms:modified xsi:type="dcterms:W3CDTF">2016-07-17T02:08:12Z</dcterms:modified>
</cp:coreProperties>
</file>