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58" r:id="rId3"/>
    <p:sldId id="359" r:id="rId4"/>
    <p:sldId id="360" r:id="rId5"/>
    <p:sldId id="361" r:id="rId6"/>
    <p:sldId id="362" r:id="rId7"/>
    <p:sldId id="357" r:id="rId8"/>
    <p:sldId id="356" r:id="rId9"/>
    <p:sldId id="363" r:id="rId10"/>
    <p:sldId id="364" r:id="rId11"/>
    <p:sldId id="365" r:id="rId12"/>
    <p:sldId id="366" r:id="rId13"/>
    <p:sldId id="314" r:id="rId14"/>
    <p:sldId id="315" r:id="rId15"/>
    <p:sldId id="367" r:id="rId16"/>
    <p:sldId id="368" r:id="rId17"/>
    <p:sldId id="369" r:id="rId18"/>
    <p:sldId id="322" r:id="rId19"/>
    <p:sldId id="323" r:id="rId20"/>
    <p:sldId id="324" r:id="rId21"/>
    <p:sldId id="325" r:id="rId22"/>
    <p:sldId id="320" r:id="rId23"/>
    <p:sldId id="321" r:id="rId24"/>
    <p:sldId id="258" r:id="rId25"/>
    <p:sldId id="351" r:id="rId26"/>
    <p:sldId id="371" r:id="rId27"/>
    <p:sldId id="372" r:id="rId28"/>
    <p:sldId id="37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068" autoAdjust="0"/>
  </p:normalViewPr>
  <p:slideViewPr>
    <p:cSldViewPr snapToGrid="0" snapToObjects="1">
      <p:cViewPr varScale="1">
        <p:scale>
          <a:sx n="54" d="100"/>
          <a:sy n="54" d="100"/>
        </p:scale>
        <p:origin x="-800" y="-96"/>
      </p:cViewPr>
      <p:guideLst>
        <p:guide orient="horz" pos="5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71ACE-3975-6945-9782-5B31ECAC6EF0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C1F94-73A4-5C4D-AE72-D039D28B4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7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Chapter 3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081660-999E-6C48-89E3-78799E4ECBD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Chapter 3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0A60AD-393F-8244-A3EC-2C315DD1AD0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Chapter 3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5BE93B-BB9A-8B4C-AE50-2BA52F775E2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The foolish man built his house upon the sand.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The foolish man built his house upon the sand.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The foolish man built his house upon the sand, and the rain came tumbling down.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884F7F-C243-1D42-ADDE-B07292C9F2E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88E55-B1E6-DF43-9A75-F183D50AD587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zo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vbs-title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Be Careful Little Eyes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Be careful little lips what you say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Be careful little lips what you say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For the Father up above is looking down with love, so be careful little lips what you say.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Be careful little hands what you do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Be careful little hands what you do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For the Father up above is looking down with love, so be careful little hands what you do.</a:t>
            </a: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969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Be Careful Little Eyes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761999"/>
            <a:ext cx="8229600" cy="588781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Be careful little feet where you go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Be careful little feet where you go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For the Father up above is looking down with love, so be careful little feet where you go.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Watch your eyes, your ears, your lips, your hands your feet.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Watch your eyes, your ears, your lips, your hands your feet.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For the Father up above is looking down with love, so watch your eyes, your ears, your lips, 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your hands,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your feet.</a:t>
            </a: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268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Jesus Loves Me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94552" y="1241825"/>
            <a:ext cx="8229600" cy="4305682"/>
          </a:xfrm>
        </p:spPr>
        <p:txBody>
          <a:bodyPr>
            <a:noAutofit/>
          </a:bodyPr>
          <a:lstStyle/>
          <a:p>
            <a:pPr eaLnBrk="1" hangingPunct="1"/>
            <a:r>
              <a:rPr lang="en-US" sz="3400" dirty="0" smtClean="0">
                <a:ea typeface="ＭＳ Ｐゴシック" charset="-128"/>
                <a:cs typeface="ＭＳ Ｐゴシック" charset="-128"/>
              </a:rPr>
              <a:t>Jesus loves me this I know</a:t>
            </a:r>
            <a:br>
              <a:rPr lang="en-US" sz="3400" dirty="0" smtClean="0">
                <a:ea typeface="ＭＳ Ｐゴシック" charset="-128"/>
                <a:cs typeface="ＭＳ Ｐゴシック" charset="-128"/>
              </a:rPr>
            </a:br>
            <a:r>
              <a:rPr lang="en-US" sz="3400" dirty="0" smtClean="0">
                <a:ea typeface="ＭＳ Ｐゴシック" charset="-128"/>
                <a:cs typeface="ＭＳ Ｐゴシック" charset="-128"/>
              </a:rPr>
              <a:t>For the Bible tells me so</a:t>
            </a:r>
            <a:br>
              <a:rPr lang="en-US" sz="3400" dirty="0" smtClean="0">
                <a:ea typeface="ＭＳ Ｐゴシック" charset="-128"/>
                <a:cs typeface="ＭＳ Ｐゴシック" charset="-128"/>
              </a:rPr>
            </a:br>
            <a:r>
              <a:rPr lang="en-US" sz="3400" dirty="0" smtClean="0">
                <a:ea typeface="ＭＳ Ｐゴシック" charset="-128"/>
                <a:cs typeface="ＭＳ Ｐゴシック" charset="-128"/>
              </a:rPr>
              <a:t>Little ones to Him belong</a:t>
            </a:r>
            <a:br>
              <a:rPr lang="en-US" sz="3400" dirty="0" smtClean="0">
                <a:ea typeface="ＭＳ Ｐゴシック" charset="-128"/>
                <a:cs typeface="ＭＳ Ｐゴシック" charset="-128"/>
              </a:rPr>
            </a:br>
            <a:r>
              <a:rPr lang="en-US" sz="3400" dirty="0" smtClean="0">
                <a:ea typeface="ＭＳ Ｐゴシック" charset="-128"/>
                <a:cs typeface="ＭＳ Ｐゴシック" charset="-128"/>
              </a:rPr>
              <a:t>They are weak, but He is strong.</a:t>
            </a:r>
          </a:p>
          <a:p>
            <a:pPr eaLnBrk="1" hangingPunct="1"/>
            <a:r>
              <a:rPr lang="en-US" sz="3400" dirty="0" smtClean="0">
                <a:ea typeface="ＭＳ Ｐゴシック" charset="-128"/>
                <a:cs typeface="ＭＳ Ｐゴシック" charset="-128"/>
              </a:rPr>
              <a:t>Yes, Jesus loves me</a:t>
            </a:r>
            <a:br>
              <a:rPr lang="en-US" sz="3400" dirty="0" smtClean="0">
                <a:ea typeface="ＭＳ Ｐゴシック" charset="-128"/>
                <a:cs typeface="ＭＳ Ｐゴシック" charset="-128"/>
              </a:rPr>
            </a:br>
            <a:r>
              <a:rPr lang="en-US" sz="3400" dirty="0" smtClean="0">
                <a:ea typeface="ＭＳ Ｐゴシック" charset="-128"/>
                <a:cs typeface="ＭＳ Ｐゴシック" charset="-128"/>
              </a:rPr>
              <a:t>Yes, Jesus loves me</a:t>
            </a:r>
            <a:br>
              <a:rPr lang="en-US" sz="3400" dirty="0" smtClean="0">
                <a:ea typeface="ＭＳ Ｐゴシック" charset="-128"/>
                <a:cs typeface="ＭＳ Ｐゴシック" charset="-128"/>
              </a:rPr>
            </a:br>
            <a:r>
              <a:rPr lang="en-US" sz="3400" dirty="0" smtClean="0">
                <a:ea typeface="ＭＳ Ｐゴシック" charset="-128"/>
                <a:cs typeface="ＭＳ Ｐゴシック" charset="-128"/>
              </a:rPr>
              <a:t>Yes, Jesus loves me</a:t>
            </a:r>
            <a:br>
              <a:rPr lang="en-US" sz="3400" dirty="0" smtClean="0">
                <a:ea typeface="ＭＳ Ｐゴシック" charset="-128"/>
                <a:cs typeface="ＭＳ Ｐゴシック" charset="-128"/>
              </a:rPr>
            </a:br>
            <a:r>
              <a:rPr lang="en-US" sz="3400" dirty="0" smtClean="0">
                <a:ea typeface="ＭＳ Ｐゴシック" charset="-128"/>
                <a:cs typeface="ＭＳ Ｐゴシック" charset="-128"/>
              </a:rPr>
              <a:t>The Bible tells me so.</a:t>
            </a:r>
          </a:p>
        </p:txBody>
      </p:sp>
    </p:spTree>
    <p:extLst>
      <p:ext uri="{BB962C8B-B14F-4D97-AF65-F5344CB8AC3E}">
        <p14:creationId xmlns:p14="http://schemas.microsoft.com/office/powerpoint/2010/main" val="672895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The Apostles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40062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Jesus called them one by one,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Peter, Andrew, James, &amp; John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Next came Phillip, Thomas too,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Matthew &amp; Bartholomew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Yes, Jesus called them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Yes, Jesus called them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Yes, Jesus called them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And they all followed Him.</a:t>
            </a: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The Apostles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40062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James the one they called the less,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Simon also Thaddeus,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The 12</a:t>
            </a:r>
            <a:r>
              <a:rPr lang="en-US" baseline="30000" dirty="0" smtClean="0">
                <a:ea typeface="ＭＳ Ｐゴシック" charset="-128"/>
                <a:cs typeface="ＭＳ Ｐゴシック" charset="-128"/>
              </a:rPr>
              <a:t>th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apostle Judas made,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Jesus was by him betrayed.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Yes, Jesus called them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Yes, Jesus called them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Yes, Jesus called them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And they all followed Him.</a:t>
            </a: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The Wise Man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65788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The wise man built his house upon the Rock.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The wise man built his house upon the Rock.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The wise man built his house upon the Rock, and the rains came tumbling down.</a:t>
            </a:r>
            <a:br>
              <a:rPr lang="en-US" sz="3000" dirty="0" smtClean="0">
                <a:ea typeface="ＭＳ Ｐゴシック" charset="-128"/>
                <a:cs typeface="ＭＳ Ｐゴシック" charset="-128"/>
              </a:rPr>
            </a:br>
            <a:endParaRPr lang="en-US" sz="3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Oh, the rains came down and the floods came up.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The rains came down and the floods came up.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The rains came down and the floods came up, and the house on the Rock stood firm!</a:t>
            </a:r>
          </a:p>
        </p:txBody>
      </p:sp>
    </p:spTree>
    <p:extLst>
      <p:ext uri="{BB962C8B-B14F-4D97-AF65-F5344CB8AC3E}">
        <p14:creationId xmlns:p14="http://schemas.microsoft.com/office/powerpoint/2010/main" val="604046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Wise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The foolish man built his house upon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sand.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The </a:t>
            </a:r>
            <a:r>
              <a:rPr lang="en-US" dirty="0">
                <a:ea typeface="ＭＳ Ｐゴシック" charset="-128"/>
                <a:cs typeface="ＭＳ Ｐゴシック" charset="-128"/>
              </a:rPr>
              <a:t>foolish man built his house upon the sand.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The foolish man built his house upon the sand,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	and 	the </a:t>
            </a:r>
            <a:r>
              <a:rPr lang="en-US" dirty="0">
                <a:ea typeface="ＭＳ Ｐゴシック" charset="-128"/>
                <a:cs typeface="ＭＳ Ｐゴシック" charset="-128"/>
              </a:rPr>
              <a:t>rain came tumbling down.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Oh</a:t>
            </a:r>
            <a:r>
              <a:rPr lang="en-US" dirty="0">
                <a:ea typeface="ＭＳ Ｐゴシック" charset="-128"/>
                <a:cs typeface="ＭＳ Ｐゴシック" charset="-128"/>
              </a:rPr>
              <a:t>, the rains came down and the floods came up.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The rains came down and the floods came up. 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The rains came down and the floods came up, and the house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on the sand went Splat!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23280"/>
      </p:ext>
    </p:extLst>
  </p:cSld>
  <p:clrMapOvr>
    <a:masterClrMapping/>
  </p:clrMapOvr>
  <p:transition xmlns:p14="http://schemas.microsoft.com/office/powerpoint/2010/main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73"/>
            <a:ext cx="8229600" cy="1143000"/>
          </a:xfrm>
        </p:spPr>
        <p:txBody>
          <a:bodyPr/>
          <a:lstStyle/>
          <a:p>
            <a:r>
              <a:rPr lang="en-US" dirty="0" smtClean="0"/>
              <a:t>Wise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140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 build your house on the Lord, Jesus Christ</a:t>
            </a:r>
          </a:p>
          <a:p>
            <a:pPr marL="0" indent="0">
              <a:buNone/>
            </a:pPr>
            <a:r>
              <a:rPr lang="en-US" dirty="0" smtClean="0"/>
              <a:t>So build your house on the Lord, Jesus Christ</a:t>
            </a:r>
          </a:p>
          <a:p>
            <a:pPr marL="0" indent="0">
              <a:buNone/>
            </a:pPr>
            <a:r>
              <a:rPr lang="en-US" dirty="0" smtClean="0"/>
              <a:t>So build your house on the Lord, Jesus Christ</a:t>
            </a:r>
            <a:r>
              <a:rPr lang="en-US" dirty="0"/>
              <a:t> </a:t>
            </a:r>
            <a:r>
              <a:rPr lang="en-US" dirty="0" smtClean="0"/>
              <a:t>and 	the blessings will come down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Oh, the blessings come down as the prayers go up</a:t>
            </a:r>
          </a:p>
          <a:p>
            <a:pPr marL="0" indent="0">
              <a:buNone/>
            </a:pPr>
            <a:r>
              <a:rPr lang="en-US" dirty="0" smtClean="0"/>
              <a:t>The blessings come down as the prayers go up</a:t>
            </a:r>
          </a:p>
          <a:p>
            <a:pPr marL="0" indent="0">
              <a:buNone/>
            </a:pPr>
            <a:r>
              <a:rPr lang="en-US" dirty="0" smtClean="0"/>
              <a:t>The blessings come down as the prayers go up </a:t>
            </a:r>
          </a:p>
          <a:p>
            <a:pPr marL="0" indent="0">
              <a:buNone/>
            </a:pPr>
            <a:r>
              <a:rPr lang="en-US" dirty="0" smtClean="0"/>
              <a:t>	So build your house on the Lord, Jesus Christ!</a:t>
            </a:r>
          </a:p>
        </p:txBody>
      </p:sp>
    </p:spTree>
    <p:extLst>
      <p:ext uri="{BB962C8B-B14F-4D97-AF65-F5344CB8AC3E}">
        <p14:creationId xmlns:p14="http://schemas.microsoft.com/office/powerpoint/2010/main" val="1551621613"/>
      </p:ext>
    </p:extLst>
  </p:cSld>
  <p:clrMapOvr>
    <a:masterClrMapping/>
  </p:clrMapOvr>
  <p:transition xmlns:p14="http://schemas.microsoft.com/office/powerpoint/2010/main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bs-bg-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4" charset="-128"/>
                <a:cs typeface="ＭＳ Ｐゴシック" pitchFamily="-104" charset="-128"/>
              </a:rPr>
              <a:t>Roll The Gospel Chariot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51858"/>
            <a:ext cx="8229600" cy="529771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Roll the Gospel chariot along.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Roll the Gospel chariot along.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Roll the Gospel chariot along.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And we won’t lag along behind.</a:t>
            </a:r>
          </a:p>
          <a:p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If a sinners in the way,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We will stop and pick him up.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If a sinners in the way,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We will stop and pick him up.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If a sinners in the way,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We will stop and pick him up.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And we won’t lag along behind.</a:t>
            </a:r>
          </a:p>
          <a:p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bs-bg-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4" charset="-128"/>
                <a:cs typeface="ＭＳ Ｐゴシック" pitchFamily="-104" charset="-128"/>
              </a:rPr>
              <a:t>Roll The Gospel Chariot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197429"/>
            <a:ext cx="8229600" cy="535214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If the devil’s in the way,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We will run right over him!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If the devil’s in the way,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We will run right over him!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If the devil’s in the way,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We will run right over him!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And we won’t lag along behind.</a:t>
            </a:r>
          </a:p>
          <a:p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Roll the Gospel chariot along.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Roll the Gospel chariot along.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Roll the Gospel chariot along.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And we won’t lag along behind.</a:t>
            </a:r>
          </a:p>
          <a:p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God Provided All I Needed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Adam, Adam won’t you tell us,</a:t>
            </a:r>
            <a:br>
              <a:rPr lang="en-US" smtClean="0">
                <a:ea typeface="ＭＳ Ｐゴシック" charset="-128"/>
                <a:cs typeface="ＭＳ Ｐゴシック" charset="-128"/>
              </a:rPr>
            </a:br>
            <a:r>
              <a:rPr lang="en-US" smtClean="0">
                <a:ea typeface="ＭＳ Ｐゴシック" charset="-128"/>
                <a:cs typeface="ＭＳ Ｐゴシック" charset="-128"/>
              </a:rPr>
              <a:t>How did you like paradise?</a:t>
            </a:r>
            <a:br>
              <a:rPr lang="en-US" smtClean="0">
                <a:ea typeface="ＭＳ Ｐゴシック" charset="-128"/>
                <a:cs typeface="ＭＳ Ｐゴシック" charset="-128"/>
              </a:rPr>
            </a:br>
            <a:r>
              <a:rPr lang="en-US" smtClean="0">
                <a:ea typeface="ＭＳ Ｐゴシック" charset="-128"/>
                <a:cs typeface="ＭＳ Ｐゴシック" charset="-128"/>
              </a:rPr>
              <a:t>God provided all I needed;</a:t>
            </a:r>
            <a:br>
              <a:rPr lang="en-US" smtClean="0">
                <a:ea typeface="ＭＳ Ｐゴシック" charset="-128"/>
                <a:cs typeface="ＭＳ Ｐゴシック" charset="-128"/>
              </a:rPr>
            </a:br>
            <a:r>
              <a:rPr lang="en-US" smtClean="0">
                <a:ea typeface="ＭＳ Ｐゴシック" charset="-128"/>
                <a:cs typeface="ＭＳ Ｐゴシック" charset="-128"/>
              </a:rPr>
              <a:t>While it lasted, it was nice.</a:t>
            </a:r>
          </a:p>
        </p:txBody>
      </p:sp>
    </p:spTree>
    <p:extLst>
      <p:ext uri="{BB962C8B-B14F-4D97-AF65-F5344CB8AC3E}">
        <p14:creationId xmlns:p14="http://schemas.microsoft.com/office/powerpoint/2010/main" val="2078915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4" charset="-128"/>
                <a:cs typeface="ＭＳ Ｐゴシック" pitchFamily="-104" charset="-128"/>
              </a:rPr>
              <a:t>The Whole World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33400" y="1000987"/>
            <a:ext cx="8610600" cy="5410200"/>
          </a:xfrm>
        </p:spPr>
        <p:txBody>
          <a:bodyPr/>
          <a:lstStyle/>
          <a:p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He’s </a:t>
            </a: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got the whole world in His hands.</a:t>
            </a:r>
            <a:b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He’s got the whole world in His hands.</a:t>
            </a:r>
            <a:b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He’s got the whole world in His hands.</a:t>
            </a:r>
            <a:b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He’s got the whole world in His hands</a:t>
            </a: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.</a:t>
            </a:r>
          </a:p>
          <a:p>
            <a:endParaRPr lang="en-US" sz="3100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He’s got the little bitty babies in His hands.</a:t>
            </a:r>
            <a:b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He’s got the little bitty babies in His hands.</a:t>
            </a:r>
            <a:b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He’s got the little bitty babies in His hands.</a:t>
            </a:r>
            <a:b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He’s got the whole world in His hands.</a:t>
            </a:r>
          </a:p>
          <a:p>
            <a:pPr eaLnBrk="1" hangingPunct="1">
              <a:buFont typeface="Arial" pitchFamily="-104" charset="0"/>
              <a:buNone/>
            </a:pPr>
            <a:endParaRPr lang="en-US" sz="3100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pPr eaLnBrk="1" hangingPunct="1"/>
            <a:endParaRPr lang="en-US" sz="3100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pPr eaLnBrk="1" hangingPunct="1"/>
            <a:endParaRPr lang="en-US" sz="3100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pPr eaLnBrk="1" hangingPunct="1"/>
            <a:endParaRPr lang="en-US" sz="3100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pPr eaLnBrk="1" hangingPunct="1"/>
            <a:endParaRPr lang="en-US" sz="3100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4" charset="-128"/>
                <a:cs typeface="ＭＳ Ｐゴシック" pitchFamily="-104" charset="-128"/>
              </a:rPr>
              <a:t>The Whole World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52400" y="1030989"/>
            <a:ext cx="8991600" cy="5562600"/>
          </a:xfrm>
        </p:spPr>
        <p:txBody>
          <a:bodyPr/>
          <a:lstStyle/>
          <a:p>
            <a:pPr algn="just"/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He’s got the mommies and the daddies in His </a:t>
            </a: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hands.  He’s </a:t>
            </a: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got the mommies and the daddies in His </a:t>
            </a: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hands.  He’s </a:t>
            </a: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got the mommies and the daddies in His </a:t>
            </a: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hands.  He’s </a:t>
            </a: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got the whole world in His hands</a:t>
            </a: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.</a:t>
            </a:r>
          </a:p>
          <a:p>
            <a:pPr algn="just"/>
            <a:endParaRPr lang="en-US" sz="3100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 He’s got the whole world in His hands.</a:t>
            </a:r>
            <a:b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 He’s </a:t>
            </a: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got the whole world in His hands.</a:t>
            </a:r>
            <a:b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 He’s </a:t>
            </a: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got the whole world in His hands.</a:t>
            </a:r>
            <a:b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 He’s </a:t>
            </a:r>
            <a:r>
              <a:rPr lang="en-US" sz="3100" dirty="0" smtClean="0">
                <a:ea typeface="ＭＳ Ｐゴシック" pitchFamily="-104" charset="-128"/>
                <a:cs typeface="ＭＳ Ｐゴシック" pitchFamily="-104" charset="-128"/>
              </a:rPr>
              <a:t>got the whole world in His hands.</a:t>
            </a:r>
          </a:p>
          <a:p>
            <a:pPr eaLnBrk="1" hangingPunct="1">
              <a:buFont typeface="Arial" pitchFamily="-104" charset="0"/>
              <a:buNone/>
            </a:pPr>
            <a:endParaRPr lang="en-US" sz="3100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pPr eaLnBrk="1" hangingPunct="1">
              <a:buFont typeface="Arial" pitchFamily="-104" charset="0"/>
              <a:buNone/>
            </a:pPr>
            <a:endParaRPr lang="en-US" sz="3100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pPr eaLnBrk="1" hangingPunct="1">
              <a:buFont typeface="Arial" pitchFamily="-104" charset="0"/>
              <a:buNone/>
            </a:pPr>
            <a:endParaRPr lang="en-US" sz="3100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pPr eaLnBrk="1" hangingPunct="1"/>
            <a:endParaRPr lang="en-US" sz="3100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pPr eaLnBrk="1" hangingPunct="1"/>
            <a:endParaRPr lang="en-US" sz="3100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pPr eaLnBrk="1" hangingPunct="1"/>
            <a:endParaRPr lang="en-US" sz="3100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pPr eaLnBrk="1" hangingPunct="1"/>
            <a:endParaRPr lang="en-US" sz="3100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4" charset="-128"/>
                <a:cs typeface="ＭＳ Ｐゴシック" pitchFamily="-104" charset="-128"/>
              </a:rPr>
              <a:t>This Is My Father’s World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39654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This is my Father’s world, 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And </a:t>
            </a: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to my listening ears, 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All nature sings, and round me rings 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The </a:t>
            </a: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music of the spheres.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This </a:t>
            </a: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is my Father’s world, 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I </a:t>
            </a: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rest me in the thought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Of rocks and trees, of skies and seas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His </a:t>
            </a: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hand the wonders wrought.</a:t>
            </a:r>
          </a:p>
        </p:txBody>
      </p:sp>
    </p:spTree>
  </p:cSld>
  <p:clrMapOvr>
    <a:masterClrMapping/>
  </p:clrMapOvr>
  <p:transition xmlns:p14="http://schemas.microsoft.com/office/powerpoint/2010/main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4" charset="-128"/>
                <a:cs typeface="ＭＳ Ｐゴシック" pitchFamily="-104" charset="-128"/>
              </a:rPr>
              <a:t>This Is My Father’s World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43691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This </a:t>
            </a: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is my Father’s world, 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O </a:t>
            </a: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let me ne’er forget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That though the wrong seems oft so strong,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God </a:t>
            </a: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is the Ruler yet.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This </a:t>
            </a: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is my Father’s world, 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In </a:t>
            </a: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battle we must trod;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Jesus who died shall be satisfied,</a:t>
            </a:r>
            <a:b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The </a:t>
            </a:r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kingdom turns back to God.</a:t>
            </a:r>
          </a:p>
        </p:txBody>
      </p:sp>
    </p:spTree>
  </p:cSld>
  <p:clrMapOvr>
    <a:masterClrMapping/>
  </p:clrMapOvr>
  <p:transition xmlns:p14="http://schemas.microsoft.com/office/powerpoint/2010/main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vbs-title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4" charset="-128"/>
                <a:cs typeface="ＭＳ Ｐゴシック" pitchFamily="-104" charset="-128"/>
              </a:rPr>
              <a:t>I Have Decided To Follow Jesus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smtClean="0">
                <a:ea typeface="ＭＳ Ｐゴシック" pitchFamily="-104" charset="-128"/>
                <a:cs typeface="ＭＳ Ｐゴシック" pitchFamily="-104" charset="-128"/>
              </a:rPr>
              <a:t>I have decided to follow Jesus.</a:t>
            </a:r>
            <a:br>
              <a:rPr lang="en-US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mtClean="0">
                <a:ea typeface="ＭＳ Ｐゴシック" pitchFamily="-104" charset="-128"/>
                <a:cs typeface="ＭＳ Ｐゴシック" pitchFamily="-104" charset="-128"/>
              </a:rPr>
              <a:t>I have decided to follow Jesus.</a:t>
            </a:r>
            <a:br>
              <a:rPr lang="en-US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mtClean="0">
                <a:ea typeface="ＭＳ Ｐゴシック" pitchFamily="-104" charset="-128"/>
                <a:cs typeface="ＭＳ Ｐゴシック" pitchFamily="-104" charset="-128"/>
              </a:rPr>
              <a:t>I have decided to follow Jesus.</a:t>
            </a:r>
            <a:br>
              <a:rPr lang="en-US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mtClean="0">
                <a:ea typeface="ＭＳ Ｐゴシック" pitchFamily="-104" charset="-128"/>
                <a:cs typeface="ＭＳ Ｐゴシック" pitchFamily="-104" charset="-128"/>
              </a:rPr>
              <a:t>No turning back, no turning back!</a:t>
            </a:r>
            <a:br>
              <a:rPr lang="en-US" smtClean="0">
                <a:ea typeface="ＭＳ Ｐゴシック" pitchFamily="-104" charset="-128"/>
                <a:cs typeface="ＭＳ Ｐゴシック" pitchFamily="-104" charset="-128"/>
              </a:rPr>
            </a:br>
            <a:endParaRPr lang="en-US" smtClean="0">
              <a:ea typeface="ＭＳ Ｐゴシック" pitchFamily="-104" charset="-128"/>
              <a:cs typeface="ＭＳ Ｐゴシック" pitchFamily="-104" charset="-128"/>
            </a:endParaRPr>
          </a:p>
          <a:p>
            <a:r>
              <a:rPr lang="en-US" smtClean="0">
                <a:ea typeface="ＭＳ Ｐゴシック" pitchFamily="-104" charset="-128"/>
                <a:cs typeface="ＭＳ Ｐゴシック" pitchFamily="-104" charset="-128"/>
              </a:rPr>
              <a:t>The world behind me, the cross before me… </a:t>
            </a:r>
          </a:p>
          <a:p>
            <a:r>
              <a:rPr lang="en-US" smtClean="0">
                <a:ea typeface="ＭＳ Ｐゴシック" pitchFamily="-104" charset="-128"/>
                <a:cs typeface="ＭＳ Ｐゴシック" pitchFamily="-104" charset="-128"/>
              </a:rPr>
              <a:t>Though none go with me, still I will follow…</a:t>
            </a:r>
          </a:p>
          <a:p>
            <a:r>
              <a:rPr lang="en-US" smtClean="0">
                <a:ea typeface="ＭＳ Ｐゴシック" pitchFamily="-104" charset="-128"/>
                <a:cs typeface="ＭＳ Ｐゴシック" pitchFamily="-104" charset="-128"/>
              </a:rPr>
              <a:t>Will you decide now to follow Jesus?...</a:t>
            </a:r>
            <a:br>
              <a:rPr lang="en-US" smtClean="0"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mtClean="0">
                <a:ea typeface="ＭＳ Ｐゴシック" pitchFamily="-104" charset="-128"/>
                <a:cs typeface="ＭＳ Ｐゴシック" pitchFamily="-104" charset="-128"/>
              </a:rPr>
              <a:t>   *End: No turning back, I’ll follow Him.</a:t>
            </a:r>
          </a:p>
          <a:p>
            <a:endParaRPr lang="en-US" smtClean="0"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bs-bg-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The Mountain Song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84419" y="873160"/>
            <a:ext cx="8382000" cy="53641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Oh Lord I need a mountain to climb on.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Just a quiet place to go and know You’re there.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Oh Lord I need to spend some time with You.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Spend some time with You dear Lord in prayer.</a:t>
            </a:r>
          </a:p>
          <a:p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And the Greatest Friend you’ll ever find 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Is on a lonely mountain.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And the highest high you’ll ever feel 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Is when you kneel in prayer.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And the brightest light you’ll ever see 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Is when you close your eyes.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Oh Lord you are my first love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At last I realized.</a:t>
            </a:r>
          </a:p>
        </p:txBody>
      </p:sp>
    </p:spTree>
    <p:extLst>
      <p:ext uri="{BB962C8B-B14F-4D97-AF65-F5344CB8AC3E}">
        <p14:creationId xmlns:p14="http://schemas.microsoft.com/office/powerpoint/2010/main" val="231640431"/>
      </p:ext>
    </p:extLst>
  </p:cSld>
  <p:clrMapOvr>
    <a:masterClrMapping/>
  </p:clrMapOvr>
  <p:transition xmlns:p14="http://schemas.microsoft.com/office/powerpoint/2010/main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bs-bg-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The Mountain Song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48133" y="927589"/>
            <a:ext cx="8382000" cy="53641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Oh Lord I thought the day would never dawn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When I’d lay my burdens down and walk with You.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But this morning as I met the rising sun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I felt dear Lord my dreams had all come true.</a:t>
            </a:r>
          </a:p>
          <a:p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And the Greatest Friend you’ll ever find 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Is on a lonely mountain.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And the highest high you’ll ever feel 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Is when you kneel in prayer.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And the brightest light you’ll ever see 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Is when you close your eyes.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Oh Lord you are my first love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At last I realized.</a:t>
            </a:r>
          </a:p>
        </p:txBody>
      </p:sp>
    </p:spTree>
    <p:extLst>
      <p:ext uri="{BB962C8B-B14F-4D97-AF65-F5344CB8AC3E}">
        <p14:creationId xmlns:p14="http://schemas.microsoft.com/office/powerpoint/2010/main" val="4148586904"/>
      </p:ext>
    </p:extLst>
  </p:cSld>
  <p:clrMapOvr>
    <a:masterClrMapping/>
  </p:clrMapOvr>
  <p:transition xmlns:p14="http://schemas.microsoft.com/office/powerpoint/2010/main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vbs-title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25638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God Provided All I Needed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Noah, Noah won’t you tell us,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How’d you ever build that boat?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God provided all I needed;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Through the storm I stayed afloat.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Moses, Moses won’t you tell us,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How’d you ever part the sea?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God provided all I needed;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With His help it was a breeze.</a:t>
            </a:r>
          </a:p>
        </p:txBody>
      </p:sp>
    </p:spTree>
    <p:extLst>
      <p:ext uri="{BB962C8B-B14F-4D97-AF65-F5344CB8AC3E}">
        <p14:creationId xmlns:p14="http://schemas.microsoft.com/office/powerpoint/2010/main" val="1282575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God Provided All I Needed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David, David, won’t you tell us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How’d you kill that Philistine?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God provided all I needed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With five pebbles and a sling.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Jonah, Jonah won’t you tell us,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How’d you live inside that fish?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God provided all I needed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Taught me not to be self-fish.</a:t>
            </a:r>
          </a:p>
        </p:txBody>
      </p:sp>
    </p:spTree>
    <p:extLst>
      <p:ext uri="{BB962C8B-B14F-4D97-AF65-F5344CB8AC3E}">
        <p14:creationId xmlns:p14="http://schemas.microsoft.com/office/powerpoint/2010/main" val="3716586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God Provided All I Needed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Daniel, Daniel, won’t you tell us,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How’d you face the lions’ den?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God provided all I needed;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Soon those cats became my friends!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Christian, Christian won’t you tell us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How to finish any task?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God provided all you needed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All you have to do is ask!</a:t>
            </a:r>
          </a:p>
        </p:txBody>
      </p:sp>
    </p:spTree>
    <p:extLst>
      <p:ext uri="{BB962C8B-B14F-4D97-AF65-F5344CB8AC3E}">
        <p14:creationId xmlns:p14="http://schemas.microsoft.com/office/powerpoint/2010/main" val="4036886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b="1" smtClean="0">
                <a:ea typeface="ＭＳ Ｐゴシック" charset="-128"/>
                <a:cs typeface="ＭＳ Ｐゴシック" charset="-128"/>
              </a:rPr>
              <a:t>Oh Boys &amp; Girls Do You Love Jesus?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815014"/>
            <a:ext cx="8229600" cy="5287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Oh, boys to you love Jesus?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(Answer) Oh, yes we love Jesus!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Tell me why you love Jesus.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(Answer) This is why we love Jesus: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Because He first loved me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Is the reason I always will love Him.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Because He first loved me!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(Repeat for girls and adults)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(End) Oh, how I love Jesus. Oh, how I love  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Jesus. Oh, how I love Jesus.  Because He first loved me!</a:t>
            </a: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9113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bs-bg-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The Mountain Song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84419" y="873160"/>
            <a:ext cx="8382000" cy="53641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Oh Lord I need a mountain to climb on.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Just a quiet place to go and know You’re there.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Oh Lord I need to spend some time with You.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Spend some time with You dear Lord in prayer.</a:t>
            </a:r>
          </a:p>
          <a:p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And the Greatest Friend you’ll ever find 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Is on a lonely mountain.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And the highest high you’ll ever feel 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Is when you kneel in prayer.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And the brightest light you’ll ever see 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Is when you close your eyes.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Oh Lord you are my first love</a:t>
            </a:r>
            <a:b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chemeClr val="bg1"/>
                </a:solidFill>
                <a:ea typeface="ＭＳ Ｐゴシック" pitchFamily="-104" charset="-128"/>
                <a:cs typeface="ＭＳ Ｐゴシック" pitchFamily="-104" charset="-128"/>
              </a:rPr>
              <a:t>At last I realized.</a:t>
            </a:r>
          </a:p>
        </p:txBody>
      </p:sp>
    </p:spTree>
  </p:cSld>
  <p:clrMapOvr>
    <a:masterClrMapping/>
  </p:clrMapOvr>
  <p:transition xmlns:p14="http://schemas.microsoft.com/office/powerpoint/2010/main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bs-bg-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The Mountain Song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48133" y="927589"/>
            <a:ext cx="8382000" cy="53641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Oh Lord I thought the day would never dawn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When I’d lay my burdens down and walk with You.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But this morning as I met the rising sun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I felt dear Lord my dreams had all come true.</a:t>
            </a:r>
          </a:p>
          <a:p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And the Greatest Friend you’ll ever find 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Is on a lonely mountain.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And the highest high you’ll ever feel 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Is when you kneel in prayer.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And the brightest light you’ll ever see 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Is when you close your eyes.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Oh Lord you are my first love</a:t>
            </a:r>
            <a:b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</a:br>
            <a:r>
              <a:rPr lang="en-US" sz="3000" dirty="0" smtClean="0">
                <a:solidFill>
                  <a:srgbClr val="FFFFFF"/>
                </a:solidFill>
                <a:ea typeface="ＭＳ Ｐゴシック" pitchFamily="-104" charset="-128"/>
                <a:cs typeface="ＭＳ Ｐゴシック" pitchFamily="-104" charset="-128"/>
              </a:rPr>
              <a:t>At last I realized.</a:t>
            </a:r>
          </a:p>
        </p:txBody>
      </p:sp>
    </p:spTree>
  </p:cSld>
  <p:clrMapOvr>
    <a:masterClrMapping/>
  </p:clrMapOvr>
  <p:transition xmlns:p14="http://schemas.microsoft.com/office/powerpoint/2010/main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Be Careful Little Eyes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Be careful little eyes what you see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Be careful little eyes what you see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For the Father up above is looking down with love, so be careful little eyes what you see.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Be careful little ears what you hear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Be careful little ears what you hear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For the Father up above is looking down with love, so be careful little ears what you hear.</a:t>
            </a: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466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457</Words>
  <Application>Microsoft Macintosh PowerPoint</Application>
  <PresentationFormat>On-screen Show (4:3)</PresentationFormat>
  <Paragraphs>113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God Provided All I Needed</vt:lpstr>
      <vt:lpstr>God Provided All I Needed</vt:lpstr>
      <vt:lpstr>God Provided All I Needed</vt:lpstr>
      <vt:lpstr>God Provided All I Needed</vt:lpstr>
      <vt:lpstr>Oh Boys &amp; Girls Do You Love Jesus?</vt:lpstr>
      <vt:lpstr>The Mountain Song</vt:lpstr>
      <vt:lpstr>The Mountain Song</vt:lpstr>
      <vt:lpstr>Be Careful Little Eyes</vt:lpstr>
      <vt:lpstr>Be Careful Little Eyes</vt:lpstr>
      <vt:lpstr>Be Careful Little Eyes</vt:lpstr>
      <vt:lpstr>Jesus Loves Me</vt:lpstr>
      <vt:lpstr>The Apostles</vt:lpstr>
      <vt:lpstr>The Apostles</vt:lpstr>
      <vt:lpstr>The Wise Man</vt:lpstr>
      <vt:lpstr>The Wise Man</vt:lpstr>
      <vt:lpstr>Wise Man</vt:lpstr>
      <vt:lpstr>Roll The Gospel Chariot</vt:lpstr>
      <vt:lpstr>Roll The Gospel Chariot</vt:lpstr>
      <vt:lpstr>The Whole World</vt:lpstr>
      <vt:lpstr>The Whole World</vt:lpstr>
      <vt:lpstr>This Is My Father’s World</vt:lpstr>
      <vt:lpstr>This Is My Father’s World</vt:lpstr>
      <vt:lpstr>PowerPoint Presentation</vt:lpstr>
      <vt:lpstr>I Have Decided To Follow Jesus</vt:lpstr>
      <vt:lpstr>The Mountain Song</vt:lpstr>
      <vt:lpstr>The Mountain Song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Phillip Shumake</dc:creator>
  <cp:lastModifiedBy>Sarah Shadburne</cp:lastModifiedBy>
  <cp:revision>34</cp:revision>
  <dcterms:created xsi:type="dcterms:W3CDTF">2016-04-26T12:13:34Z</dcterms:created>
  <dcterms:modified xsi:type="dcterms:W3CDTF">2016-06-14T22:14:17Z</dcterms:modified>
</cp:coreProperties>
</file>