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1"/>
  </p:notesMasterIdLst>
  <p:sldIdLst>
    <p:sldId id="282" r:id="rId2"/>
    <p:sldId id="288" r:id="rId3"/>
    <p:sldId id="286" r:id="rId4"/>
    <p:sldId id="290" r:id="rId5"/>
    <p:sldId id="293" r:id="rId6"/>
    <p:sldId id="294" r:id="rId7"/>
    <p:sldId id="292" r:id="rId8"/>
    <p:sldId id="308" r:id="rId9"/>
    <p:sldId id="295" r:id="rId10"/>
    <p:sldId id="296" r:id="rId11"/>
    <p:sldId id="297" r:id="rId12"/>
    <p:sldId id="298" r:id="rId13"/>
    <p:sldId id="299" r:id="rId14"/>
    <p:sldId id="306" r:id="rId15"/>
    <p:sldId id="303" r:id="rId16"/>
    <p:sldId id="310" r:id="rId17"/>
    <p:sldId id="304" r:id="rId18"/>
    <p:sldId id="305" r:id="rId19"/>
    <p:sldId id="307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 snapToGrid="0" snapToObjects="1"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B9B1-EAB6-4147-AD1B-08F79310EADB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B415E-A4AD-4101-BE71-E3F20E76F7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6EA3-25E9-4E71-9ABD-49C91FC47D54}" type="datetimeFigureOut">
              <a:rPr lang="en-US" smtClean="0"/>
              <a:pPr/>
              <a:t>5/22/2016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0" y="873456"/>
            <a:ext cx="2538483" cy="54418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mens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0048" y="450376"/>
            <a:ext cx="5760720" cy="576072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“Wisdom is the ability to think and act using knowledge, experience, understanding, insight and common sense.”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“Wisdom is the right use of knowledge.”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“The ability to see things from God’s point of view.”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James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1:22 Be ye doers of the word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2:1 Don’t show partiality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4:7 Submit to God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4:7 Resist the devil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5:7 Be patient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5:9 Do not grumble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5:12 Do not swear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baseline="30000" dirty="0" smtClean="0"/>
              <a:t> </a:t>
            </a:r>
            <a:r>
              <a:rPr lang="en-US" b="1" dirty="0" smtClean="0"/>
              <a:t> </a:t>
            </a:r>
            <a:r>
              <a:rPr lang="en-US" i="1" baseline="30000" dirty="0" smtClean="0"/>
              <a:t>“</a:t>
            </a:r>
            <a:r>
              <a:rPr lang="en-US" i="1" dirty="0" smtClean="0"/>
              <a:t>If any of you lacks wisdom, let him ask of God…”</a:t>
            </a:r>
            <a:r>
              <a:rPr lang="en-US" dirty="0" smtClean="0"/>
              <a:t>James 1:5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baseline="30000" dirty="0" smtClean="0"/>
              <a:t> </a:t>
            </a:r>
            <a:r>
              <a:rPr lang="en-US" b="1" dirty="0" smtClean="0"/>
              <a:t> </a:t>
            </a:r>
            <a:r>
              <a:rPr lang="en-US" i="1" baseline="30000" dirty="0" smtClean="0"/>
              <a:t>“</a:t>
            </a:r>
            <a:r>
              <a:rPr lang="en-US" i="1" dirty="0" smtClean="0"/>
              <a:t>If any of you lacks wisdom, let him ask of God, who gives to all liberally…..</a:t>
            </a:r>
            <a:r>
              <a:rPr lang="en-US" dirty="0" smtClean="0"/>
              <a:t>”James 1:5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426" y="1078172"/>
            <a:ext cx="4380931" cy="33946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lincol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7863" y="641445"/>
            <a:ext cx="5136393" cy="5486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baseline="30000" dirty="0" smtClean="0"/>
              <a:t> </a:t>
            </a:r>
            <a:r>
              <a:rPr lang="en-US" b="1" dirty="0" smtClean="0"/>
              <a:t> </a:t>
            </a:r>
            <a:r>
              <a:rPr lang="en-US" i="1" baseline="30000" dirty="0" smtClean="0"/>
              <a:t>“</a:t>
            </a:r>
            <a:r>
              <a:rPr lang="en-US" i="1" dirty="0" smtClean="0"/>
              <a:t>If any of you lacks wisdom, let him ask of God, who gives to all liberally and without reproach…”</a:t>
            </a:r>
            <a:r>
              <a:rPr lang="en-US" dirty="0" smtClean="0"/>
              <a:t>James 1:5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baseline="30000" dirty="0" smtClean="0"/>
              <a:t> </a:t>
            </a:r>
            <a:r>
              <a:rPr lang="en-US" b="1" dirty="0" smtClean="0"/>
              <a:t> </a:t>
            </a:r>
            <a:r>
              <a:rPr lang="en-US" i="1" baseline="30000" dirty="0" smtClean="0"/>
              <a:t>“</a:t>
            </a:r>
            <a:r>
              <a:rPr lang="en-US" i="1" dirty="0" smtClean="0"/>
              <a:t>If any of you lacks wisdom, let him ask of God, who gives to all liberally and without reproach, and it will be given to him.</a:t>
            </a:r>
            <a:r>
              <a:rPr lang="en-US" dirty="0" smtClean="0"/>
              <a:t>”        James 1:5</a:t>
            </a:r>
            <a:endParaRPr lang="en-US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193576" y="1554480"/>
            <a:ext cx="3166281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king solom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1734" y="781333"/>
            <a:ext cx="6827520" cy="512064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193576" y="1554480"/>
            <a:ext cx="3166281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king solom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1734" y="781333"/>
            <a:ext cx="6827520" cy="512064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64" y="1828800"/>
            <a:ext cx="4277436" cy="4297363"/>
          </a:xfrm>
        </p:spPr>
        <p:txBody>
          <a:bodyPr/>
          <a:lstStyle/>
          <a:p>
            <a:r>
              <a:rPr lang="en-US" dirty="0" smtClean="0"/>
              <a:t>Great Administrator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solomon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191000" cy="33832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64" y="1828800"/>
            <a:ext cx="4277436" cy="4297363"/>
          </a:xfrm>
        </p:spPr>
        <p:txBody>
          <a:bodyPr/>
          <a:lstStyle/>
          <a:p>
            <a:r>
              <a:rPr lang="en-US" dirty="0" smtClean="0"/>
              <a:t>Great Administrator</a:t>
            </a:r>
          </a:p>
          <a:p>
            <a:r>
              <a:rPr lang="en-US" dirty="0" smtClean="0"/>
              <a:t>Great Financial Manager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solomon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191000" cy="33832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64" y="1828800"/>
            <a:ext cx="4277436" cy="4297363"/>
          </a:xfrm>
        </p:spPr>
        <p:txBody>
          <a:bodyPr/>
          <a:lstStyle/>
          <a:p>
            <a:r>
              <a:rPr lang="en-US" dirty="0" smtClean="0"/>
              <a:t>Great Administrator</a:t>
            </a:r>
          </a:p>
          <a:p>
            <a:r>
              <a:rPr lang="en-US" dirty="0" smtClean="0"/>
              <a:t>Great Financial Manager</a:t>
            </a:r>
          </a:p>
          <a:p>
            <a:r>
              <a:rPr lang="en-US" dirty="0" smtClean="0"/>
              <a:t>Great Architect</a:t>
            </a:r>
          </a:p>
        </p:txBody>
      </p:sp>
      <p:pic>
        <p:nvPicPr>
          <p:cNvPr id="5" name="Content Placeholder 4" descr="solomon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191000" cy="338328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64" y="1828800"/>
            <a:ext cx="4277436" cy="4297363"/>
          </a:xfrm>
        </p:spPr>
        <p:txBody>
          <a:bodyPr/>
          <a:lstStyle/>
          <a:p>
            <a:r>
              <a:rPr lang="en-US" dirty="0" smtClean="0"/>
              <a:t>Great Administrator</a:t>
            </a:r>
          </a:p>
          <a:p>
            <a:r>
              <a:rPr lang="en-US" dirty="0" smtClean="0"/>
              <a:t>Great Financial Manager</a:t>
            </a:r>
          </a:p>
          <a:p>
            <a:r>
              <a:rPr lang="en-US" dirty="0" smtClean="0"/>
              <a:t>Great Architect</a:t>
            </a:r>
          </a:p>
          <a:p>
            <a:r>
              <a:rPr lang="en-US" dirty="0" smtClean="0"/>
              <a:t>Great Diplomat</a:t>
            </a:r>
          </a:p>
        </p:txBody>
      </p:sp>
      <p:pic>
        <p:nvPicPr>
          <p:cNvPr id="5" name="Content Placeholder 4" descr="solomon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191000" cy="33832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SOLOMON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64" y="1828800"/>
            <a:ext cx="4277436" cy="4297363"/>
          </a:xfrm>
        </p:spPr>
        <p:txBody>
          <a:bodyPr/>
          <a:lstStyle/>
          <a:p>
            <a:r>
              <a:rPr lang="en-US" dirty="0" smtClean="0"/>
              <a:t>Great Administrator</a:t>
            </a:r>
          </a:p>
          <a:p>
            <a:r>
              <a:rPr lang="en-US" dirty="0" smtClean="0"/>
              <a:t>Great Financial Manager</a:t>
            </a:r>
          </a:p>
          <a:p>
            <a:r>
              <a:rPr lang="en-US" dirty="0" smtClean="0"/>
              <a:t>Great Architect</a:t>
            </a:r>
          </a:p>
          <a:p>
            <a:r>
              <a:rPr lang="en-US" dirty="0" smtClean="0"/>
              <a:t>Great Diplomat</a:t>
            </a:r>
          </a:p>
          <a:p>
            <a:r>
              <a:rPr lang="en-US" dirty="0" smtClean="0"/>
              <a:t>Great Scholar</a:t>
            </a:r>
            <a:endParaRPr lang="en-US" dirty="0"/>
          </a:p>
        </p:txBody>
      </p:sp>
      <p:pic>
        <p:nvPicPr>
          <p:cNvPr id="5" name="Content Placeholder 4" descr="solomon 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1600200"/>
            <a:ext cx="4191000" cy="33832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SOLOMON</a:t>
            </a:r>
            <a:endParaRPr lang="en-US" dirty="0"/>
          </a:p>
        </p:txBody>
      </p:sp>
      <p:pic>
        <p:nvPicPr>
          <p:cNvPr id="7" name="Content Placeholder 6" descr="dre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39151" y="1212922"/>
            <a:ext cx="5412275" cy="512064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i="1" dirty="0" smtClean="0"/>
              <a:t>“Involves an integration of knowledge,     experience and deep understanding that incorporates tolerance for the uncertainties of life.  Provides an awareness of how things play out over time and confers a sense of balance.”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173</Words>
  <Application>Microsoft Office PowerPoint</Application>
  <PresentationFormat>On-screen Show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STORY OF SOLOMON</vt:lpstr>
      <vt:lpstr>STORY OF SOLOMON</vt:lpstr>
      <vt:lpstr>STORY OF SOLOMON</vt:lpstr>
      <vt:lpstr>STORY OF SOLOMON</vt:lpstr>
      <vt:lpstr>STORY OF SOLOMON</vt:lpstr>
      <vt:lpstr>STORY OF SOLOMON</vt:lpstr>
      <vt:lpstr>WISDOM</vt:lpstr>
      <vt:lpstr>WISDOM</vt:lpstr>
      <vt:lpstr>WISDOM</vt:lpstr>
      <vt:lpstr>WISDOM</vt:lpstr>
      <vt:lpstr>WISDOM</vt:lpstr>
      <vt:lpstr>WISDOM</vt:lpstr>
      <vt:lpstr>WISDOM</vt:lpstr>
      <vt:lpstr>Slide 16</vt:lpstr>
      <vt:lpstr>WISDOM</vt:lpstr>
      <vt:lpstr>WISDOM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</dc:title>
  <dc:creator>Jerry</dc:creator>
  <cp:lastModifiedBy>Jerry</cp:lastModifiedBy>
  <cp:revision>22</cp:revision>
  <dcterms:created xsi:type="dcterms:W3CDTF">2015-12-05T00:53:18Z</dcterms:created>
  <dcterms:modified xsi:type="dcterms:W3CDTF">2016-05-22T11:23:03Z</dcterms:modified>
</cp:coreProperties>
</file>