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1"/>
  </p:notesMasterIdLst>
  <p:sldIdLst>
    <p:sldId id="265" r:id="rId3"/>
    <p:sldId id="256" r:id="rId4"/>
    <p:sldId id="259" r:id="rId5"/>
    <p:sldId id="257" r:id="rId6"/>
    <p:sldId id="264" r:id="rId7"/>
    <p:sldId id="261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55A701-5F91-4209-84DC-6BC88353578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30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B9E472F-EF84-4027-AE05-699B2560224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49B16-FFCF-47B7-BC62-79299BC7C3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62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3CDEF-0575-4EDF-A7B8-AB3949367C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7068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9DD5E09-F83D-43A7-BB63-DF07236F10D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1E9F1-9E4B-4C36-A406-EB430490833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060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BE8F3-9EF8-419F-94C3-F5442BC5BB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1943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C0971-F7C7-4436-8214-E65C96011D0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6099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D994C-7511-4CFC-8E58-917A5CFE55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039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D1803-C3A5-43E8-BD3F-2A4E126D9B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585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226EB-CC38-4378-B42A-6B3EF703C3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0241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BD696-452E-4442-AC1F-50CBC135DF9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694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F6BAC-90B1-4AAD-9AD7-16F0022E197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4367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00456-F0C5-4F45-8ECB-E5B3EFD7FFD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0780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0AFE9-DE48-4495-857A-6FCEDDACAF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285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A03FA-FA5C-4C80-962C-2360114DFE8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790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D1E47-56A8-4F8A-88C6-ADB267AA1C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361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C935F-991E-41B6-B62F-8F0F1693FD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257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60DC9-820E-4DC4-B25C-4E13CE68ACA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05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7B5A7-FE90-4F0F-9653-9F81D82E26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627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D5650-737A-4940-8308-8E76E58EDB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706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8C786-5B8E-4216-A5D3-4C079465D29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850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661C3-4475-4ED2-A6B3-A2081A0677E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844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F3413B-32CF-499A-9CBA-530EC9DE3B1A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9D86BF-D8F0-4818-B79D-2A4B8DBC665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7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914400"/>
            <a:ext cx="6781800" cy="1924050"/>
          </a:xfrm>
        </p:spPr>
        <p:txBody>
          <a:bodyPr anchor="ctr" anchorCtr="1"/>
          <a:lstStyle/>
          <a:p>
            <a:pPr algn="ctr"/>
            <a:r>
              <a:rPr lang="en-US" altLang="en-US" sz="4800" dirty="0" smtClean="0"/>
              <a:t>Keys to Acceptable </a:t>
            </a:r>
            <a:r>
              <a:rPr lang="en-US" altLang="en-US" sz="4800" dirty="0" smtClean="0"/>
              <a:t>Prayer</a:t>
            </a:r>
            <a:endParaRPr lang="en-US" altLang="en-US" sz="4800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5938838" cy="1173162"/>
          </a:xfrm>
        </p:spPr>
        <p:txBody>
          <a:bodyPr anchor="ctr" anchorCtr="1"/>
          <a:lstStyle/>
          <a:p>
            <a:r>
              <a:rPr lang="en-US" altLang="en-US" dirty="0" smtClean="0"/>
              <a:t>Proper Authority</a:t>
            </a:r>
            <a:endParaRPr lang="en-US" alt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386638" cy="4525963"/>
          </a:xfrm>
        </p:spPr>
        <p:txBody>
          <a:bodyPr/>
          <a:lstStyle/>
          <a:p>
            <a:r>
              <a:rPr lang="en-US" altLang="en-US" dirty="0" smtClean="0"/>
              <a:t>One must pray in the name of Christ (Col. 3:17)</a:t>
            </a:r>
            <a:br>
              <a:rPr lang="en-US" altLang="en-US" dirty="0" smtClean="0"/>
            </a:br>
            <a:r>
              <a:rPr lang="en-US" altLang="en-US" dirty="0" smtClean="0"/>
              <a:t>A. “In the name of = by the authority of.</a:t>
            </a:r>
            <a:br>
              <a:rPr lang="en-US" altLang="en-US" dirty="0" smtClean="0"/>
            </a:br>
            <a:r>
              <a:rPr lang="en-US" altLang="en-US" sz="2300" dirty="0" smtClean="0"/>
              <a:t>B. Jesus is the Christian’s High Priest ( Heb. 8:1-2),</a:t>
            </a:r>
            <a:br>
              <a:rPr lang="en-US" altLang="en-US" sz="2300" dirty="0" smtClean="0"/>
            </a:br>
            <a:r>
              <a:rPr lang="en-US" altLang="en-US" sz="2300" dirty="0" smtClean="0"/>
              <a:t>	</a:t>
            </a:r>
            <a:r>
              <a:rPr lang="en-US" altLang="en-US" sz="2200" dirty="0" smtClean="0"/>
              <a:t>Mediator ( 1 Tim. 2:5) &amp; Advocate ( 1 John 2:1-2)</a:t>
            </a:r>
            <a:br>
              <a:rPr lang="en-US" altLang="en-US" sz="2200" dirty="0" smtClean="0"/>
            </a:br>
            <a:r>
              <a:rPr lang="en-US" altLang="en-US" sz="2200" dirty="0" smtClean="0"/>
              <a:t>	therefore all prayers should go thru Him.</a:t>
            </a:r>
          </a:p>
          <a:p>
            <a:r>
              <a:rPr lang="en-US" altLang="en-US" dirty="0" smtClean="0"/>
              <a:t>One must pray that all things be done in 	accordance with the will of God ( 1 John 5:14 , 	Matt. 26:39)</a:t>
            </a:r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6316662" cy="1143000"/>
          </a:xfrm>
        </p:spPr>
        <p:txBody>
          <a:bodyPr anchor="ctr" anchorCtr="1"/>
          <a:lstStyle/>
          <a:p>
            <a:r>
              <a:rPr lang="en-US" altLang="en-US" dirty="0" smtClean="0"/>
              <a:t> Proper Life</a:t>
            </a:r>
            <a:endParaRPr lang="en-US" alt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648575" cy="4525963"/>
          </a:xfrm>
        </p:spPr>
        <p:txBody>
          <a:bodyPr/>
          <a:lstStyle/>
          <a:p>
            <a:pPr marL="342900" lvl="1" indent="-342900"/>
            <a:r>
              <a:rPr lang="en-US" altLang="en-US" dirty="0" smtClean="0"/>
              <a:t>One must be righteous or sincerely seeking to be righteous 1 Pet. 3:12 , Psa. </a:t>
            </a:r>
            <a:r>
              <a:rPr lang="en-US" altLang="en-US" dirty="0"/>
              <a:t>51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dirty="0" smtClean="0"/>
              <a:t>A. To </a:t>
            </a:r>
            <a:r>
              <a:rPr lang="en-US" altLang="en-US" dirty="0"/>
              <a:t>be righteous , one must do or practice </a:t>
            </a:r>
            <a:r>
              <a:rPr lang="en-US" altLang="en-US" dirty="0" smtClean="0"/>
              <a:t>	righteousness </a:t>
            </a:r>
            <a:r>
              <a:rPr lang="en-US" altLang="en-US" dirty="0"/>
              <a:t>1 John </a:t>
            </a:r>
            <a:r>
              <a:rPr lang="en-US" altLang="en-US" dirty="0" smtClean="0"/>
              <a:t>3:7</a:t>
            </a:r>
            <a:br>
              <a:rPr lang="en-US" altLang="en-US" dirty="0" smtClean="0"/>
            </a:br>
            <a:r>
              <a:rPr lang="en-US" altLang="en-US" dirty="0" smtClean="0"/>
              <a:t>	B. Keeping </a:t>
            </a:r>
            <a:r>
              <a:rPr lang="en-US" altLang="en-US" dirty="0"/>
              <a:t>the commandments of God </a:t>
            </a:r>
            <a:r>
              <a:rPr lang="en-US" altLang="en-US" dirty="0" smtClean="0"/>
              <a:t>         	Psa. 119:171 </a:t>
            </a:r>
            <a:r>
              <a:rPr lang="en-US" altLang="en-US" dirty="0"/>
              <a:t>, 1 John 3:22 , John 15:7</a:t>
            </a:r>
          </a:p>
          <a:p>
            <a:r>
              <a:rPr lang="en-US" altLang="en-US" dirty="0" smtClean="0"/>
              <a:t>One </a:t>
            </a:r>
            <a:r>
              <a:rPr lang="en-US" altLang="en-US" dirty="0" smtClean="0"/>
              <a:t>who does not hear &amp; do the will of God will not 	have his prayers heard Prov. 28:9 , Psa. 66:18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6316662" cy="1143000"/>
          </a:xfrm>
        </p:spPr>
        <p:txBody>
          <a:bodyPr anchor="ctr" anchorCtr="1"/>
          <a:lstStyle/>
          <a:p>
            <a:r>
              <a:rPr lang="en-US" altLang="en-US" dirty="0" smtClean="0"/>
              <a:t>Proper Disposition</a:t>
            </a:r>
            <a:endParaRPr lang="en-US" alt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648575" cy="4953000"/>
          </a:xfrm>
        </p:spPr>
        <p:txBody>
          <a:bodyPr/>
          <a:lstStyle/>
          <a:p>
            <a:pPr lvl="1"/>
            <a:r>
              <a:rPr lang="en-US" altLang="en-US" dirty="0" smtClean="0"/>
              <a:t>Reverence   (Matt. 6:9 , Psa. 111:9)</a:t>
            </a:r>
          </a:p>
          <a:p>
            <a:pPr lvl="1"/>
            <a:r>
              <a:rPr lang="en-US" altLang="en-US" dirty="0" smtClean="0"/>
              <a:t>Faith, trust, &amp; confidence in God   (Jas. 1:5-7)</a:t>
            </a:r>
          </a:p>
          <a:p>
            <a:pPr lvl="1"/>
            <a:r>
              <a:rPr lang="en-US" altLang="en-US" dirty="0" smtClean="0"/>
              <a:t>Sincerity  (Matt. 6:5-6)</a:t>
            </a:r>
          </a:p>
          <a:p>
            <a:pPr lvl="1"/>
            <a:r>
              <a:rPr lang="en-US" altLang="en-US" dirty="0" smtClean="0"/>
              <a:t>Thanksgiving  (material &amp; spiritual ) (Eph. 5:20)</a:t>
            </a:r>
          </a:p>
          <a:p>
            <a:pPr lvl="1"/>
            <a:r>
              <a:rPr lang="en-US" altLang="en-US" dirty="0" smtClean="0"/>
              <a:t>Humility  (Luke  18:9-14)</a:t>
            </a:r>
          </a:p>
          <a:p>
            <a:pPr lvl="1"/>
            <a:r>
              <a:rPr lang="en-US" altLang="en-US" dirty="0" smtClean="0"/>
              <a:t>A forgiving spirit (Matt. 6:14-15)</a:t>
            </a:r>
          </a:p>
          <a:p>
            <a:pPr lvl="1"/>
            <a:r>
              <a:rPr lang="en-US" altLang="en-US" dirty="0" smtClean="0"/>
              <a:t>A willing spirit ( 1 John 5:14)</a:t>
            </a:r>
          </a:p>
          <a:p>
            <a:pPr lvl="1"/>
            <a:r>
              <a:rPr lang="en-US" altLang="en-US" dirty="0" smtClean="0"/>
              <a:t>An obedient spirit   (John 3:22)</a:t>
            </a:r>
          </a:p>
          <a:p>
            <a:pPr marL="1828800" lvl="3" indent="-457200">
              <a:buAutoNum type="alphaUcPeriod"/>
            </a:pPr>
            <a:r>
              <a:rPr lang="en-US" altLang="en-US" sz="2200" dirty="0" smtClean="0"/>
              <a:t>Submission to the will of God ( 1 John 5:14)</a:t>
            </a:r>
          </a:p>
          <a:p>
            <a:pPr marL="1828800" lvl="3" indent="-457200">
              <a:buAutoNum type="alphaUcPeriod"/>
            </a:pPr>
            <a:r>
              <a:rPr lang="en-US" altLang="en-US" sz="2200" dirty="0" smtClean="0"/>
              <a:t>With “holy hands” (1 Tim. 2:8)</a:t>
            </a:r>
          </a:p>
          <a:p>
            <a:pPr marL="1828800" lvl="3" indent="-457200">
              <a:buAutoNum type="alphaUcPeriod"/>
            </a:pPr>
            <a:r>
              <a:rPr lang="en-US" altLang="en-US" sz="2200" dirty="0" smtClean="0"/>
              <a:t>Confessing sins ( 1 John 1:8 -2:2)</a:t>
            </a:r>
          </a:p>
        </p:txBody>
      </p:sp>
    </p:spTree>
    <p:extLst>
      <p:ext uri="{BB962C8B-B14F-4D97-AF65-F5344CB8AC3E}">
        <p14:creationId xmlns:p14="http://schemas.microsoft.com/office/powerpoint/2010/main" val="191124603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243638" cy="1249362"/>
          </a:xfrm>
        </p:spPr>
        <p:txBody>
          <a:bodyPr anchor="ctr" anchorCtr="1"/>
          <a:lstStyle/>
          <a:p>
            <a:r>
              <a:rPr lang="en-US" dirty="0" smtClean="0"/>
              <a:t>Proper Motive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1438" cy="4525963"/>
          </a:xfrm>
        </p:spPr>
        <p:txBody>
          <a:bodyPr/>
          <a:lstStyle/>
          <a:p>
            <a:r>
              <a:rPr lang="en-US" dirty="0" smtClean="0"/>
              <a:t>Progress of God’s Kingdom ( Matt. 6:10 )</a:t>
            </a:r>
          </a:p>
          <a:p>
            <a:r>
              <a:rPr lang="en-US" dirty="0" smtClean="0"/>
              <a:t>Physical necessities ( Matt. 6-11 )</a:t>
            </a:r>
          </a:p>
          <a:p>
            <a:r>
              <a:rPr lang="en-US" dirty="0" smtClean="0"/>
              <a:t>Forgiveness of sins ( Matt. 6-12 )</a:t>
            </a:r>
          </a:p>
          <a:p>
            <a:r>
              <a:rPr lang="en-US" dirty="0" smtClean="0"/>
              <a:t>Protection &amp; deliverance from evil ( Matt. 6:13 </a:t>
            </a:r>
            <a:r>
              <a:rPr lang="en-US" dirty="0" smtClean="0"/>
              <a:t>)</a:t>
            </a:r>
          </a:p>
          <a:p>
            <a:r>
              <a:rPr lang="en-US" dirty="0" smtClean="0"/>
              <a:t>Wisdom ( Jas. 1:5 )</a:t>
            </a:r>
          </a:p>
          <a:p>
            <a:r>
              <a:rPr lang="en-US" dirty="0" smtClean="0"/>
              <a:t>Sick ( Jas. 5:14 )</a:t>
            </a:r>
          </a:p>
          <a:p>
            <a:r>
              <a:rPr lang="en-US" dirty="0" smtClean="0"/>
              <a:t>Temptation &amp; Deliverance from Evil ( Matt. 26:41 )</a:t>
            </a:r>
            <a:endParaRPr lang="en-US" dirty="0" smtClean="0"/>
          </a:p>
          <a:p>
            <a:r>
              <a:rPr lang="en-US" dirty="0" smtClean="0"/>
              <a:t>Love  (Cor. 13:4-8)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023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48438" cy="1143000"/>
          </a:xfrm>
        </p:spPr>
        <p:txBody>
          <a:bodyPr anchor="ctr" anchorCtr="1"/>
          <a:lstStyle/>
          <a:p>
            <a:r>
              <a:rPr lang="en-US" dirty="0" smtClean="0"/>
              <a:t>Proper Frequency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67638" cy="4525963"/>
          </a:xfrm>
        </p:spPr>
        <p:txBody>
          <a:bodyPr/>
          <a:lstStyle/>
          <a:p>
            <a:r>
              <a:rPr lang="en-US" dirty="0" smtClean="0"/>
              <a:t>One “always ought to pray &amp; not lose heart .” </a:t>
            </a:r>
            <a:br>
              <a:rPr lang="en-US" dirty="0" smtClean="0"/>
            </a:br>
            <a:r>
              <a:rPr lang="en-US" dirty="0" smtClean="0"/>
              <a:t>	( Luke 18:1 )</a:t>
            </a:r>
          </a:p>
          <a:p>
            <a:r>
              <a:rPr lang="en-US" dirty="0" smtClean="0"/>
              <a:t>The Christian should “ pray without ceasing .”</a:t>
            </a:r>
            <a:br>
              <a:rPr lang="en-US" dirty="0" smtClean="0"/>
            </a:br>
            <a:r>
              <a:rPr lang="en-US" dirty="0" smtClean="0"/>
              <a:t>	 ( 1 Thess. 5:16-18)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3108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2" r="17992" b="-1267"/>
          <a:stretch/>
        </p:blipFill>
        <p:spPr>
          <a:xfrm>
            <a:off x="2971800" y="1752600"/>
            <a:ext cx="4948871" cy="419175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2597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431_slide">
  <a:themeElements>
    <a:clrScheme name="Office Theme 2">
      <a:dk1>
        <a:srgbClr val="000000"/>
      </a:dk1>
      <a:lt1>
        <a:srgbClr val="99CC66"/>
      </a:lt1>
      <a:dk2>
        <a:srgbClr val="000000"/>
      </a:dk2>
      <a:lt2>
        <a:srgbClr val="CCCCCC"/>
      </a:lt2>
      <a:accent1>
        <a:srgbClr val="336646"/>
      </a:accent1>
      <a:accent2>
        <a:srgbClr val="636633"/>
      </a:accent2>
      <a:accent3>
        <a:srgbClr val="CAE2B8"/>
      </a:accent3>
      <a:accent4>
        <a:srgbClr val="000000"/>
      </a:accent4>
      <a:accent5>
        <a:srgbClr val="ADB8B0"/>
      </a:accent5>
      <a:accent6>
        <a:srgbClr val="595C2D"/>
      </a:accent6>
      <a:hlink>
        <a:srgbClr val="333F66"/>
      </a:hlink>
      <a:folHlink>
        <a:srgbClr val="4D6633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CC66"/>
        </a:lt1>
        <a:dk2>
          <a:srgbClr val="000000"/>
        </a:dk2>
        <a:lt2>
          <a:srgbClr val="CCCCCC"/>
        </a:lt2>
        <a:accent1>
          <a:srgbClr val="4C9400"/>
        </a:accent1>
        <a:accent2>
          <a:srgbClr val="566E3D"/>
        </a:accent2>
        <a:accent3>
          <a:srgbClr val="CAE2B8"/>
        </a:accent3>
        <a:accent4>
          <a:srgbClr val="000000"/>
        </a:accent4>
        <a:accent5>
          <a:srgbClr val="B2C8AA"/>
        </a:accent5>
        <a:accent6>
          <a:srgbClr val="4D6336"/>
        </a:accent6>
        <a:hlink>
          <a:srgbClr val="193000"/>
        </a:hlink>
        <a:folHlink>
          <a:srgbClr val="2B5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CC66"/>
        </a:lt1>
        <a:dk2>
          <a:srgbClr val="000000"/>
        </a:dk2>
        <a:lt2>
          <a:srgbClr val="CCCCCC"/>
        </a:lt2>
        <a:accent1>
          <a:srgbClr val="336646"/>
        </a:accent1>
        <a:accent2>
          <a:srgbClr val="636633"/>
        </a:accent2>
        <a:accent3>
          <a:srgbClr val="CAE2B8"/>
        </a:accent3>
        <a:accent4>
          <a:srgbClr val="000000"/>
        </a:accent4>
        <a:accent5>
          <a:srgbClr val="ADB8B0"/>
        </a:accent5>
        <a:accent6>
          <a:srgbClr val="595C2D"/>
        </a:accent6>
        <a:hlink>
          <a:srgbClr val="333F66"/>
        </a:hlink>
        <a:folHlink>
          <a:srgbClr val="4D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CC66"/>
        </a:lt1>
        <a:dk2>
          <a:srgbClr val="000000"/>
        </a:dk2>
        <a:lt2>
          <a:srgbClr val="CCCCCC"/>
        </a:lt2>
        <a:accent1>
          <a:srgbClr val="66352E"/>
        </a:accent1>
        <a:accent2>
          <a:srgbClr val="665F33"/>
        </a:accent2>
        <a:accent3>
          <a:srgbClr val="CAE2B8"/>
        </a:accent3>
        <a:accent4>
          <a:srgbClr val="000000"/>
        </a:accent4>
        <a:accent5>
          <a:srgbClr val="B8AEAD"/>
        </a:accent5>
        <a:accent6>
          <a:srgbClr val="5C552D"/>
        </a:accent6>
        <a:hlink>
          <a:srgbClr val="633366"/>
        </a:hlink>
        <a:folHlink>
          <a:srgbClr val="4055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CC66"/>
        </a:lt1>
        <a:dk2>
          <a:srgbClr val="000000"/>
        </a:dk2>
        <a:lt2>
          <a:srgbClr val="CCCCCC"/>
        </a:lt2>
        <a:accent1>
          <a:srgbClr val="66532E"/>
        </a:accent1>
        <a:accent2>
          <a:srgbClr val="40552B"/>
        </a:accent2>
        <a:accent3>
          <a:srgbClr val="CAE2B8"/>
        </a:accent3>
        <a:accent4>
          <a:srgbClr val="000000"/>
        </a:accent4>
        <a:accent5>
          <a:srgbClr val="B8B3AD"/>
        </a:accent5>
        <a:accent6>
          <a:srgbClr val="394C26"/>
        </a:accent6>
        <a:hlink>
          <a:srgbClr val="663343"/>
        </a:hlink>
        <a:folHlink>
          <a:srgbClr val="333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C9400"/>
        </a:accent1>
        <a:accent2>
          <a:srgbClr val="566E3D"/>
        </a:accent2>
        <a:accent3>
          <a:srgbClr val="FFFFFF"/>
        </a:accent3>
        <a:accent4>
          <a:srgbClr val="000000"/>
        </a:accent4>
        <a:accent5>
          <a:srgbClr val="B2C8AA"/>
        </a:accent5>
        <a:accent6>
          <a:srgbClr val="4D6336"/>
        </a:accent6>
        <a:hlink>
          <a:srgbClr val="193000"/>
        </a:hlink>
        <a:folHlink>
          <a:srgbClr val="2B5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36646"/>
        </a:accent1>
        <a:accent2>
          <a:srgbClr val="636633"/>
        </a:accent2>
        <a:accent3>
          <a:srgbClr val="FFFFFF"/>
        </a:accent3>
        <a:accent4>
          <a:srgbClr val="000000"/>
        </a:accent4>
        <a:accent5>
          <a:srgbClr val="ADB8B0"/>
        </a:accent5>
        <a:accent6>
          <a:srgbClr val="595C2D"/>
        </a:accent6>
        <a:hlink>
          <a:srgbClr val="333F66"/>
        </a:hlink>
        <a:folHlink>
          <a:srgbClr val="4D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352E"/>
        </a:accent1>
        <a:accent2>
          <a:srgbClr val="665F33"/>
        </a:accent2>
        <a:accent3>
          <a:srgbClr val="FFFFFF"/>
        </a:accent3>
        <a:accent4>
          <a:srgbClr val="000000"/>
        </a:accent4>
        <a:accent5>
          <a:srgbClr val="B8AEAD"/>
        </a:accent5>
        <a:accent6>
          <a:srgbClr val="5C552D"/>
        </a:accent6>
        <a:hlink>
          <a:srgbClr val="633366"/>
        </a:hlink>
        <a:folHlink>
          <a:srgbClr val="4055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532E"/>
        </a:accent1>
        <a:accent2>
          <a:srgbClr val="40552B"/>
        </a:accent2>
        <a:accent3>
          <a:srgbClr val="FFFFFF"/>
        </a:accent3>
        <a:accent4>
          <a:srgbClr val="000000"/>
        </a:accent4>
        <a:accent5>
          <a:srgbClr val="B8B3AD"/>
        </a:accent5>
        <a:accent6>
          <a:srgbClr val="394C26"/>
        </a:accent6>
        <a:hlink>
          <a:srgbClr val="663343"/>
        </a:hlink>
        <a:folHlink>
          <a:srgbClr val="333F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66"/>
      </a:lt1>
      <a:dk2>
        <a:srgbClr val="000000"/>
      </a:dk2>
      <a:lt2>
        <a:srgbClr val="CCCCCC"/>
      </a:lt2>
      <a:accent1>
        <a:srgbClr val="336646"/>
      </a:accent1>
      <a:accent2>
        <a:srgbClr val="636633"/>
      </a:accent2>
      <a:accent3>
        <a:srgbClr val="CAE2B8"/>
      </a:accent3>
      <a:accent4>
        <a:srgbClr val="000000"/>
      </a:accent4>
      <a:accent5>
        <a:srgbClr val="ADB8B0"/>
      </a:accent5>
      <a:accent6>
        <a:srgbClr val="595C2D"/>
      </a:accent6>
      <a:hlink>
        <a:srgbClr val="333F66"/>
      </a:hlink>
      <a:folHlink>
        <a:srgbClr val="4D663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66"/>
        </a:lt1>
        <a:dk2>
          <a:srgbClr val="000000"/>
        </a:dk2>
        <a:lt2>
          <a:srgbClr val="CCCCCC"/>
        </a:lt2>
        <a:accent1>
          <a:srgbClr val="4C9400"/>
        </a:accent1>
        <a:accent2>
          <a:srgbClr val="566E3D"/>
        </a:accent2>
        <a:accent3>
          <a:srgbClr val="CAE2B8"/>
        </a:accent3>
        <a:accent4>
          <a:srgbClr val="000000"/>
        </a:accent4>
        <a:accent5>
          <a:srgbClr val="B2C8AA"/>
        </a:accent5>
        <a:accent6>
          <a:srgbClr val="4D6336"/>
        </a:accent6>
        <a:hlink>
          <a:srgbClr val="193000"/>
        </a:hlink>
        <a:folHlink>
          <a:srgbClr val="2B5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66"/>
        </a:lt1>
        <a:dk2>
          <a:srgbClr val="000000"/>
        </a:dk2>
        <a:lt2>
          <a:srgbClr val="CCCCCC"/>
        </a:lt2>
        <a:accent1>
          <a:srgbClr val="336646"/>
        </a:accent1>
        <a:accent2>
          <a:srgbClr val="636633"/>
        </a:accent2>
        <a:accent3>
          <a:srgbClr val="CAE2B8"/>
        </a:accent3>
        <a:accent4>
          <a:srgbClr val="000000"/>
        </a:accent4>
        <a:accent5>
          <a:srgbClr val="ADB8B0"/>
        </a:accent5>
        <a:accent6>
          <a:srgbClr val="595C2D"/>
        </a:accent6>
        <a:hlink>
          <a:srgbClr val="333F66"/>
        </a:hlink>
        <a:folHlink>
          <a:srgbClr val="4D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66"/>
        </a:lt1>
        <a:dk2>
          <a:srgbClr val="000000"/>
        </a:dk2>
        <a:lt2>
          <a:srgbClr val="CCCCCC"/>
        </a:lt2>
        <a:accent1>
          <a:srgbClr val="66352E"/>
        </a:accent1>
        <a:accent2>
          <a:srgbClr val="665F33"/>
        </a:accent2>
        <a:accent3>
          <a:srgbClr val="CAE2B8"/>
        </a:accent3>
        <a:accent4>
          <a:srgbClr val="000000"/>
        </a:accent4>
        <a:accent5>
          <a:srgbClr val="B8AEAD"/>
        </a:accent5>
        <a:accent6>
          <a:srgbClr val="5C552D"/>
        </a:accent6>
        <a:hlink>
          <a:srgbClr val="633366"/>
        </a:hlink>
        <a:folHlink>
          <a:srgbClr val="4055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66"/>
        </a:lt1>
        <a:dk2>
          <a:srgbClr val="000000"/>
        </a:dk2>
        <a:lt2>
          <a:srgbClr val="CCCCCC"/>
        </a:lt2>
        <a:accent1>
          <a:srgbClr val="66532E"/>
        </a:accent1>
        <a:accent2>
          <a:srgbClr val="40552B"/>
        </a:accent2>
        <a:accent3>
          <a:srgbClr val="CAE2B8"/>
        </a:accent3>
        <a:accent4>
          <a:srgbClr val="000000"/>
        </a:accent4>
        <a:accent5>
          <a:srgbClr val="B8B3AD"/>
        </a:accent5>
        <a:accent6>
          <a:srgbClr val="394C26"/>
        </a:accent6>
        <a:hlink>
          <a:srgbClr val="663343"/>
        </a:hlink>
        <a:folHlink>
          <a:srgbClr val="333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C9400"/>
        </a:accent1>
        <a:accent2>
          <a:srgbClr val="566E3D"/>
        </a:accent2>
        <a:accent3>
          <a:srgbClr val="FFFFFF"/>
        </a:accent3>
        <a:accent4>
          <a:srgbClr val="000000"/>
        </a:accent4>
        <a:accent5>
          <a:srgbClr val="B2C8AA"/>
        </a:accent5>
        <a:accent6>
          <a:srgbClr val="4D6336"/>
        </a:accent6>
        <a:hlink>
          <a:srgbClr val="193000"/>
        </a:hlink>
        <a:folHlink>
          <a:srgbClr val="2B5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36646"/>
        </a:accent1>
        <a:accent2>
          <a:srgbClr val="636633"/>
        </a:accent2>
        <a:accent3>
          <a:srgbClr val="FFFFFF"/>
        </a:accent3>
        <a:accent4>
          <a:srgbClr val="000000"/>
        </a:accent4>
        <a:accent5>
          <a:srgbClr val="ADB8B0"/>
        </a:accent5>
        <a:accent6>
          <a:srgbClr val="595C2D"/>
        </a:accent6>
        <a:hlink>
          <a:srgbClr val="333F66"/>
        </a:hlink>
        <a:folHlink>
          <a:srgbClr val="4D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352E"/>
        </a:accent1>
        <a:accent2>
          <a:srgbClr val="665F33"/>
        </a:accent2>
        <a:accent3>
          <a:srgbClr val="FFFFFF"/>
        </a:accent3>
        <a:accent4>
          <a:srgbClr val="000000"/>
        </a:accent4>
        <a:accent5>
          <a:srgbClr val="B8AEAD"/>
        </a:accent5>
        <a:accent6>
          <a:srgbClr val="5C552D"/>
        </a:accent6>
        <a:hlink>
          <a:srgbClr val="633366"/>
        </a:hlink>
        <a:folHlink>
          <a:srgbClr val="4055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532E"/>
        </a:accent1>
        <a:accent2>
          <a:srgbClr val="40552B"/>
        </a:accent2>
        <a:accent3>
          <a:srgbClr val="FFFFFF"/>
        </a:accent3>
        <a:accent4>
          <a:srgbClr val="000000"/>
        </a:accent4>
        <a:accent5>
          <a:srgbClr val="B8B3AD"/>
        </a:accent5>
        <a:accent6>
          <a:srgbClr val="394C26"/>
        </a:accent6>
        <a:hlink>
          <a:srgbClr val="663343"/>
        </a:hlink>
        <a:folHlink>
          <a:srgbClr val="333F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ind_1431_slide</Template>
  <TotalTime>196</TotalTime>
  <Words>218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ind_1431_slide</vt:lpstr>
      <vt:lpstr>1_Default Design</vt:lpstr>
      <vt:lpstr>PowerPoint Presentation</vt:lpstr>
      <vt:lpstr>Keys to Acceptable Prayer</vt:lpstr>
      <vt:lpstr>Proper Authority</vt:lpstr>
      <vt:lpstr> Proper Life</vt:lpstr>
      <vt:lpstr>Proper Disposition</vt:lpstr>
      <vt:lpstr>Proper Motive </vt:lpstr>
      <vt:lpstr>Proper Frequency </vt:lpstr>
      <vt:lpstr>PowerPoint Presentation</vt:lpstr>
    </vt:vector>
  </TitlesOfParts>
  <Company>TEMA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Acceptable Prayer</dc:title>
  <dc:creator>TEMA</dc:creator>
  <cp:keywords>PUBLIC/NONE, PUBLIC/NONE, PUBLIC / NONE</cp:keywords>
  <cp:lastModifiedBy>TEMA</cp:lastModifiedBy>
  <cp:revision>22</cp:revision>
  <dcterms:created xsi:type="dcterms:W3CDTF">2016-04-30T01:55:48Z</dcterms:created>
  <dcterms:modified xsi:type="dcterms:W3CDTF">2016-05-01T20:49:37Z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90e1a8bd-c7fb-4c51-b3e5-6438b885881d</vt:lpwstr>
  </property>
  <property fmtid="{D5CDD505-2E9C-101B-9397-08002B2CF9AE}" pid="3" name="xClassification">
    <vt:lpwstr>PUBLIC / NONE</vt:lpwstr>
  </property>
  <property fmtid="{D5CDD505-2E9C-101B-9397-08002B2CF9AE}" pid="4" name="xVisual Markings">
    <vt:lpwstr>No Label</vt:lpwstr>
  </property>
</Properties>
</file>