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ADMONITIONS</a:t>
            </a:r>
            <a:br>
              <a:rPr lang="en-US" dirty="0"/>
            </a:br>
            <a:r>
              <a:rPr lang="en-US" dirty="0"/>
              <a:t>from</a:t>
            </a:r>
            <a:br>
              <a:rPr lang="en-US" dirty="0"/>
            </a:br>
            <a:r>
              <a:rPr lang="en-US" dirty="0" err="1"/>
              <a:t>james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2175910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sz="3200" dirty="0">
                <a:latin typeface="Arial Black" panose="020B0A04020102020204" pitchFamily="34" charset="0"/>
              </a:rPr>
              <a:t>James 1:19</a:t>
            </a:r>
          </a:p>
          <a:p>
            <a:endParaRPr lang="en-US" sz="3200" dirty="0">
              <a:latin typeface="Arial Black" panose="020B0A040201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East End/March 8, 2016</a:t>
            </a:r>
          </a:p>
        </p:txBody>
      </p:sp>
    </p:spTree>
    <p:extLst>
      <p:ext uri="{BB962C8B-B14F-4D97-AF65-F5344CB8AC3E}">
        <p14:creationId xmlns:p14="http://schemas.microsoft.com/office/powerpoint/2010/main" val="35948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Swift to hear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Romans 6:23  - Hearers of Word are just before God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 Peter 2:20-21 – Scriptures came to Holy men of God moved by the Holy Ghost</a:t>
            </a:r>
          </a:p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Teachability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Instructability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James 1:21-22 – We must 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receive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the word – believe and obey it!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398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SLOW TO SPEAK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Think before we Speak: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Ecclesiastes 5:2 – Don’t be rash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Matthew 12:36-37 – We will give an account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to be cautious of?</a:t>
            </a:r>
          </a:p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Harmful Words, Filthy language, Blasphemy, Lying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91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SLOW TO WRATH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14571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Proverbs 16:32 – better than the mighty!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Matthew 5:21-22 – In danger of judgment </a:t>
            </a:r>
          </a:p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Same as a murderer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Ephesians 4:26 – “let not the sun go down”</a:t>
            </a:r>
          </a:p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Don’t let anger fester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Ephesians 4:31-32 – Be forgiving</a:t>
            </a:r>
          </a:p>
          <a:p>
            <a:pPr lvl="1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94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Slow to wrath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How to Resolve Anger: Matthew 18:15-17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Go to brother alone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Take 2 to 3 Witnesses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Go to the whole church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Treat as a heathen and a publican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7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SLOW TO WRATH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Ephesians 4:31-32 – Be forgiving!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be ye kind one to another, tenderhearted, forgiving one another, as God for Christ’s sake has forgiven you.</a:t>
            </a:r>
          </a:p>
        </p:txBody>
      </p:sp>
    </p:spTree>
    <p:extLst>
      <p:ext uri="{BB962C8B-B14F-4D97-AF65-F5344CB8AC3E}">
        <p14:creationId xmlns:p14="http://schemas.microsoft.com/office/powerpoint/2010/main" val="18307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ADMONITIONS FROM JAMES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Arial Black" panose="020B0A04020102020204" pitchFamily="34" charset="0"/>
              </a:rPr>
              <a:t>Let every man be:</a:t>
            </a:r>
          </a:p>
          <a:p>
            <a:pPr algn="ctr"/>
            <a:r>
              <a:rPr lang="en-US" sz="3600" dirty="0">
                <a:latin typeface="Arial Black" panose="020B0A04020102020204" pitchFamily="34" charset="0"/>
              </a:rPr>
              <a:t>SWIFT TO HEAR</a:t>
            </a:r>
          </a:p>
          <a:p>
            <a:pPr algn="ctr"/>
            <a:r>
              <a:rPr lang="en-US" sz="3600" dirty="0">
                <a:latin typeface="Arial Black" panose="020B0A04020102020204" pitchFamily="34" charset="0"/>
              </a:rPr>
              <a:t>SLOW TO SPEAK</a:t>
            </a:r>
          </a:p>
          <a:p>
            <a:pPr algn="ctr"/>
            <a:r>
              <a:rPr lang="en-US" sz="3600" dirty="0">
                <a:latin typeface="Arial Black" panose="020B0A04020102020204" pitchFamily="34" charset="0"/>
              </a:rPr>
              <a:t>SLOW TO WRATH</a:t>
            </a:r>
          </a:p>
        </p:txBody>
      </p:sp>
    </p:spTree>
    <p:extLst>
      <p:ext uri="{BB962C8B-B14F-4D97-AF65-F5344CB8AC3E}">
        <p14:creationId xmlns:p14="http://schemas.microsoft.com/office/powerpoint/2010/main" val="3962163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30</TotalTime>
  <Words>213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Bookman Old Style</vt:lpstr>
      <vt:lpstr>Rockwell</vt:lpstr>
      <vt:lpstr>Times New Roman</vt:lpstr>
      <vt:lpstr>Damask</vt:lpstr>
      <vt:lpstr>ADMONITIONS from james</vt:lpstr>
      <vt:lpstr>Swift to hear</vt:lpstr>
      <vt:lpstr>SLOW TO SPEAK</vt:lpstr>
      <vt:lpstr>SLOW TO WRATH</vt:lpstr>
      <vt:lpstr>Slow to wrath</vt:lpstr>
      <vt:lpstr>SLOW TO WRATH</vt:lpstr>
      <vt:lpstr>ADMONITIONS FROM JAMES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ADMONITIONS from james</dc:title>
  <dc:creator>Stuman</dc:creator>
  <cp:lastModifiedBy>Stuman</cp:lastModifiedBy>
  <cp:revision>4</cp:revision>
  <dcterms:created xsi:type="dcterms:W3CDTF">2016-05-08T20:38:32Z</dcterms:created>
  <dcterms:modified xsi:type="dcterms:W3CDTF">2016-05-08T21:08:38Z</dcterms:modified>
</cp:coreProperties>
</file>