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259" r:id="rId4"/>
    <p:sldId id="258" r:id="rId5"/>
    <p:sldId id="260" r:id="rId6"/>
    <p:sldId id="262"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0963E7-5B08-4FEB-AEB7-696FBA2D79C4}" type="datetimeFigureOut">
              <a:rPr lang="en-US" smtClean="0"/>
              <a:pPr/>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5AA8A-E23F-4DC2-A69A-7A89F44E9DD5}" type="slidenum">
              <a:rPr lang="en-US" smtClean="0"/>
              <a:pPr/>
              <a:t>‹#›</a:t>
            </a:fld>
            <a:endParaRPr 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0963E7-5B08-4FEB-AEB7-696FBA2D79C4}" type="datetimeFigureOut">
              <a:rPr lang="en-US" smtClean="0"/>
              <a:pPr/>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5AA8A-E23F-4DC2-A69A-7A89F44E9DD5}" type="slidenum">
              <a:rPr lang="en-US" smtClean="0"/>
              <a:pPr/>
              <a:t>‹#›</a:t>
            </a:fld>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0963E7-5B08-4FEB-AEB7-696FBA2D79C4}" type="datetimeFigureOut">
              <a:rPr lang="en-US" smtClean="0"/>
              <a:pPr/>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5AA8A-E23F-4DC2-A69A-7A89F44E9DD5}" type="slidenum">
              <a:rPr lang="en-US" smtClean="0"/>
              <a:pPr/>
              <a:t>‹#›</a:t>
            </a:fld>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0963E7-5B08-4FEB-AEB7-696FBA2D79C4}" type="datetimeFigureOut">
              <a:rPr lang="en-US" smtClean="0"/>
              <a:pPr/>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5AA8A-E23F-4DC2-A69A-7A89F44E9DD5}" type="slidenum">
              <a:rPr lang="en-US" smtClean="0"/>
              <a:pPr/>
              <a:t>‹#›</a:t>
            </a:fld>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0963E7-5B08-4FEB-AEB7-696FBA2D79C4}" type="datetimeFigureOut">
              <a:rPr lang="en-US" smtClean="0"/>
              <a:pPr/>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5AA8A-E23F-4DC2-A69A-7A89F44E9DD5}" type="slidenum">
              <a:rPr lang="en-US" smtClean="0"/>
              <a:pPr/>
              <a:t>‹#›</a:t>
            </a:fld>
            <a:endParaRPr lang="en-US"/>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0963E7-5B08-4FEB-AEB7-696FBA2D79C4}" type="datetimeFigureOut">
              <a:rPr lang="en-US" smtClean="0"/>
              <a:pPr/>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F5AA8A-E23F-4DC2-A69A-7A89F44E9DD5}" type="slidenum">
              <a:rPr lang="en-US" smtClean="0"/>
              <a:pPr/>
              <a:t>‹#›</a:t>
            </a:fld>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0963E7-5B08-4FEB-AEB7-696FBA2D79C4}" type="datetimeFigureOut">
              <a:rPr lang="en-US" smtClean="0"/>
              <a:pPr/>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F5AA8A-E23F-4DC2-A69A-7A89F44E9DD5}" type="slidenum">
              <a:rPr lang="en-US" smtClean="0"/>
              <a:pPr/>
              <a:t>‹#›</a:t>
            </a:fld>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0963E7-5B08-4FEB-AEB7-696FBA2D79C4}" type="datetimeFigureOut">
              <a:rPr lang="en-US" smtClean="0"/>
              <a:pPr/>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F5AA8A-E23F-4DC2-A69A-7A89F44E9DD5}" type="slidenum">
              <a:rPr lang="en-US" smtClean="0"/>
              <a:pPr/>
              <a:t>‹#›</a:t>
            </a:fld>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0963E7-5B08-4FEB-AEB7-696FBA2D79C4}" type="datetimeFigureOut">
              <a:rPr lang="en-US" smtClean="0"/>
              <a:pPr/>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F5AA8A-E23F-4DC2-A69A-7A89F44E9DD5}" type="slidenum">
              <a:rPr lang="en-US" smtClean="0"/>
              <a:pPr/>
              <a:t>‹#›</a:t>
            </a:fld>
            <a:endParaRPr 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0963E7-5B08-4FEB-AEB7-696FBA2D79C4}" type="datetimeFigureOut">
              <a:rPr lang="en-US" smtClean="0"/>
              <a:pPr/>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F5AA8A-E23F-4DC2-A69A-7A89F44E9DD5}" type="slidenum">
              <a:rPr lang="en-US" smtClean="0"/>
              <a:pPr/>
              <a:t>‹#›</a:t>
            </a:fld>
            <a:endParaRPr lang="en-U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0963E7-5B08-4FEB-AEB7-696FBA2D79C4}" type="datetimeFigureOut">
              <a:rPr lang="en-US" smtClean="0"/>
              <a:pPr/>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F5AA8A-E23F-4DC2-A69A-7A89F44E9DD5}" type="slidenum">
              <a:rPr lang="en-US" smtClean="0"/>
              <a:pPr/>
              <a:t>‹#›</a:t>
            </a:fld>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963E7-5B08-4FEB-AEB7-696FBA2D79C4}" type="datetimeFigureOut">
              <a:rPr lang="en-US" smtClean="0"/>
              <a:pPr/>
              <a:t>5/29/2016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F5AA8A-E23F-4DC2-A69A-7A89F44E9DD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1143000" y="4267200"/>
            <a:ext cx="6781800" cy="584775"/>
          </a:xfrm>
          <a:prstGeom prst="rect">
            <a:avLst/>
          </a:prstGeom>
          <a:noFill/>
        </p:spPr>
        <p:txBody>
          <a:bodyPr wrap="square" rtlCol="0">
            <a:spAutoFit/>
          </a:bodyPr>
          <a:lstStyle/>
          <a:p>
            <a:r>
              <a:rPr lang="en-US" sz="3200" dirty="0" smtClean="0">
                <a:solidFill>
                  <a:srgbClr val="FFC000"/>
                </a:solidFill>
                <a:latin typeface="Bookman Old Style" pitchFamily="18" charset="0"/>
              </a:rPr>
              <a:t>I Timothy 4 - How Do You Train? </a:t>
            </a:r>
            <a:endParaRPr lang="en-US" sz="3200" dirty="0">
              <a:solidFill>
                <a:srgbClr val="FFC000"/>
              </a:solidFill>
              <a:latin typeface="Bookman Old Style" pitchFamily="18" charset="0"/>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102" name="Picture 6" descr="http://1.bp.blogspot.com/-K7FnbwWTc04/UB6jLPheOLI/AAAAAAAACAk/OADTzP03k0Q/s1600/Michael-Phelps-Photos-4.jpg"/>
          <p:cNvPicPr>
            <a:picLocks noChangeAspect="1" noChangeArrowheads="1"/>
          </p:cNvPicPr>
          <p:nvPr/>
        </p:nvPicPr>
        <p:blipFill>
          <a:blip r:embed="rId3" cstate="print"/>
          <a:srcRect/>
          <a:stretch>
            <a:fillRect/>
          </a:stretch>
        </p:blipFill>
        <p:spPr bwMode="auto">
          <a:xfrm>
            <a:off x="1371600" y="990600"/>
            <a:ext cx="3200400" cy="4653142"/>
          </a:xfrm>
          <a:prstGeom prst="rect">
            <a:avLst/>
          </a:prstGeom>
          <a:ln w="228600" cap="sq" cmpd="thickThin">
            <a:solidFill>
              <a:srgbClr val="000000"/>
            </a:solidFill>
            <a:prstDash val="solid"/>
            <a:miter lim="800000"/>
          </a:ln>
          <a:effectLst>
            <a:innerShdw blurRad="76200">
              <a:srgbClr val="000000"/>
            </a:innerShdw>
          </a:effectLst>
        </p:spPr>
      </p:pic>
      <p:sp>
        <p:nvSpPr>
          <p:cNvPr id="8" name="TextBox 7"/>
          <p:cNvSpPr txBox="1"/>
          <p:nvPr/>
        </p:nvSpPr>
        <p:spPr>
          <a:xfrm>
            <a:off x="4953000" y="1371600"/>
            <a:ext cx="3886200" cy="3785652"/>
          </a:xfrm>
          <a:prstGeom prst="rect">
            <a:avLst/>
          </a:prstGeom>
          <a:noFill/>
        </p:spPr>
        <p:txBody>
          <a:bodyPr wrap="square" rtlCol="0">
            <a:spAutoFit/>
          </a:bodyPr>
          <a:lstStyle/>
          <a:p>
            <a:r>
              <a:rPr lang="en-US" sz="2000" dirty="0" smtClean="0">
                <a:latin typeface="Bookman Old Style" pitchFamily="18" charset="0"/>
              </a:rPr>
              <a:t>“I think goals should never be easy, they should force you to work, even if they are uncomfortable at the time.”</a:t>
            </a:r>
          </a:p>
          <a:p>
            <a:endParaRPr lang="en-US" sz="2000" b="1" i="1" dirty="0">
              <a:latin typeface="Bookman Old Style" pitchFamily="18" charset="0"/>
            </a:endParaRPr>
          </a:p>
          <a:p>
            <a:r>
              <a:rPr lang="en-US" sz="2000" dirty="0" smtClean="0">
                <a:latin typeface="Bookman Old Style" pitchFamily="18" charset="0"/>
              </a:rPr>
              <a:t>“If you want to be the best, you have to do things other people aren’t willing to do.”</a:t>
            </a:r>
          </a:p>
          <a:p>
            <a:endParaRPr lang="en-US" sz="2000" dirty="0">
              <a:latin typeface="Bookman Old Style" pitchFamily="18" charset="0"/>
            </a:endParaRPr>
          </a:p>
          <a:p>
            <a:endParaRPr lang="en-US" sz="2000" dirty="0" smtClean="0">
              <a:latin typeface="Bookman Old Style" pitchFamily="18" charset="0"/>
            </a:endParaRPr>
          </a:p>
          <a:p>
            <a:endParaRPr lang="en-US" sz="2000" dirty="0" smtClean="0">
              <a:latin typeface="Bookman Old Style" pitchFamily="18" charset="0"/>
            </a:endParaRPr>
          </a:p>
          <a:p>
            <a:endParaRPr lang="en-US" sz="2000" dirty="0">
              <a:latin typeface="Bookman Old Style" pitchFamily="18" charset="0"/>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914400" y="2819400"/>
            <a:ext cx="7696200" cy="3539430"/>
          </a:xfrm>
          <a:prstGeom prst="rect">
            <a:avLst/>
          </a:prstGeom>
          <a:noFill/>
        </p:spPr>
        <p:txBody>
          <a:bodyPr wrap="square" rtlCol="0">
            <a:spAutoFit/>
          </a:bodyPr>
          <a:lstStyle/>
          <a:p>
            <a:pPr algn="ctr"/>
            <a:r>
              <a:rPr lang="en-US" sz="2800" dirty="0" smtClean="0">
                <a:latin typeface="Bookman Old Style" pitchFamily="18" charset="0"/>
              </a:rPr>
              <a:t>I Timothy 4:6-7 </a:t>
            </a:r>
          </a:p>
          <a:p>
            <a:r>
              <a:rPr lang="en-US" sz="2800" dirty="0" smtClean="0">
                <a:latin typeface="Bookman Old Style" pitchFamily="18" charset="0"/>
              </a:rPr>
              <a:t>“If you put these things before the brothers, you will be a good servant of Christ Jesus, being trained in the words of the faith and of the good doctrine that you have followed. Have nothing to do with irreverent, silly myths. Rather train yourself for godliness.” </a:t>
            </a:r>
            <a:endParaRPr lang="en-US" sz="2800" dirty="0">
              <a:latin typeface="Bookman Old Style" pitchFamily="18" charset="0"/>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0" y="-23949"/>
            <a:ext cx="9144000" cy="6858000"/>
          </a:xfrm>
          <a:prstGeom prst="rect">
            <a:avLst/>
          </a:prstGeom>
          <a:noFill/>
          <a:ln w="9525">
            <a:noFill/>
            <a:miter lim="800000"/>
            <a:headEnd/>
            <a:tailEnd/>
          </a:ln>
        </p:spPr>
      </p:pic>
      <p:sp>
        <p:nvSpPr>
          <p:cNvPr id="6" name="TextBox 5"/>
          <p:cNvSpPr txBox="1"/>
          <p:nvPr/>
        </p:nvSpPr>
        <p:spPr>
          <a:xfrm>
            <a:off x="152400" y="2895600"/>
            <a:ext cx="8610600" cy="2739211"/>
          </a:xfrm>
          <a:prstGeom prst="rect">
            <a:avLst/>
          </a:prstGeom>
          <a:noFill/>
        </p:spPr>
        <p:txBody>
          <a:bodyPr wrap="square" rtlCol="0">
            <a:spAutoFit/>
          </a:bodyPr>
          <a:lstStyle/>
          <a:p>
            <a:pPr lvl="1"/>
            <a:r>
              <a:rPr lang="en-US" sz="3200" b="1" u="sng" dirty="0" smtClean="0"/>
              <a:t>Evaluate Yourself:</a:t>
            </a:r>
            <a:r>
              <a:rPr lang="en-US" sz="3200" dirty="0" smtClean="0"/>
              <a:t>  </a:t>
            </a:r>
          </a:p>
          <a:p>
            <a:pPr>
              <a:buFont typeface="Arial" pitchFamily="34" charset="0"/>
              <a:buChar char="•"/>
            </a:pPr>
            <a:r>
              <a:rPr lang="en-US" sz="2800" dirty="0" smtClean="0">
                <a:latin typeface="Bookman Old Style" pitchFamily="18" charset="0"/>
              </a:rPr>
              <a:t>Do I want to be average? </a:t>
            </a:r>
          </a:p>
          <a:p>
            <a:pPr>
              <a:buFont typeface="Arial" pitchFamily="34" charset="0"/>
              <a:buChar char="•"/>
            </a:pPr>
            <a:r>
              <a:rPr lang="en-US" sz="2800" dirty="0" smtClean="0">
                <a:latin typeface="Bookman Old Style" pitchFamily="18" charset="0"/>
              </a:rPr>
              <a:t>What </a:t>
            </a:r>
            <a:r>
              <a:rPr lang="en-US" sz="2800" dirty="0">
                <a:latin typeface="Bookman Old Style" pitchFamily="18" charset="0"/>
              </a:rPr>
              <a:t>goals do I have? </a:t>
            </a:r>
            <a:endParaRPr lang="en-US" sz="2800" dirty="0" smtClean="0">
              <a:latin typeface="Bookman Old Style" pitchFamily="18" charset="0"/>
            </a:endParaRPr>
          </a:p>
          <a:p>
            <a:pPr>
              <a:buFont typeface="Arial" pitchFamily="34" charset="0"/>
              <a:buChar char="•"/>
            </a:pPr>
            <a:r>
              <a:rPr lang="en-US" sz="2800" dirty="0">
                <a:latin typeface="Bookman Old Style" pitchFamily="18" charset="0"/>
              </a:rPr>
              <a:t> </a:t>
            </a:r>
            <a:r>
              <a:rPr lang="en-US" sz="2800" dirty="0" smtClean="0">
                <a:latin typeface="Bookman Old Style" pitchFamily="18" charset="0"/>
              </a:rPr>
              <a:t>What does it take to pursue gold? </a:t>
            </a:r>
          </a:p>
          <a:p>
            <a:pPr>
              <a:buFont typeface="Arial" pitchFamily="34" charset="0"/>
              <a:buChar char="•"/>
            </a:pPr>
            <a:r>
              <a:rPr lang="en-US" sz="2800" dirty="0">
                <a:latin typeface="Bookman Old Style" pitchFamily="18" charset="0"/>
              </a:rPr>
              <a:t> </a:t>
            </a:r>
            <a:r>
              <a:rPr lang="en-US" sz="2800" dirty="0" smtClean="0">
                <a:latin typeface="Bookman Old Style" pitchFamily="18" charset="0"/>
              </a:rPr>
              <a:t>Am I in shape spiritually? </a:t>
            </a:r>
          </a:p>
          <a:p>
            <a:pPr>
              <a:buFont typeface="Arial" pitchFamily="34" charset="0"/>
              <a:buChar char="•"/>
            </a:pPr>
            <a:r>
              <a:rPr lang="en-US" sz="2800" dirty="0">
                <a:latin typeface="Bookman Old Style" pitchFamily="18" charset="0"/>
              </a:rPr>
              <a:t> </a:t>
            </a:r>
            <a:r>
              <a:rPr lang="en-US" sz="2800" dirty="0" smtClean="0">
                <a:latin typeface="Bookman Old Style" pitchFamily="18" charset="0"/>
              </a:rPr>
              <a:t>Am I measuring myself to others or to Christ?  </a:t>
            </a:r>
            <a:endParaRPr lang="en-US" sz="2800" dirty="0">
              <a:latin typeface="Bookman Old Style"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2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2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304800" y="2819400"/>
            <a:ext cx="8686800" cy="3416320"/>
          </a:xfrm>
          <a:prstGeom prst="rect">
            <a:avLst/>
          </a:prstGeom>
          <a:noFill/>
        </p:spPr>
        <p:txBody>
          <a:bodyPr wrap="square" rtlCol="0">
            <a:spAutoFit/>
          </a:bodyPr>
          <a:lstStyle/>
          <a:p>
            <a:pPr marL="342900" indent="-342900">
              <a:lnSpc>
                <a:spcPct val="150000"/>
              </a:lnSpc>
            </a:pPr>
            <a:r>
              <a:rPr lang="en-US" sz="3600" u="sng" dirty="0" smtClean="0">
                <a:latin typeface="Bookman Old Style" pitchFamily="18" charset="0"/>
              </a:rPr>
              <a:t>3 Simple Steps For Spiritual Training: </a:t>
            </a:r>
          </a:p>
          <a:p>
            <a:pPr marL="342900" indent="-342900">
              <a:lnSpc>
                <a:spcPct val="150000"/>
              </a:lnSpc>
              <a:buAutoNum type="arabicPeriod"/>
            </a:pPr>
            <a:r>
              <a:rPr lang="en-US" sz="3600" dirty="0" smtClean="0">
                <a:latin typeface="Bookman Old Style" pitchFamily="18" charset="0"/>
              </a:rPr>
              <a:t>Proper Spiritual Nutrition </a:t>
            </a:r>
          </a:p>
          <a:p>
            <a:pPr marL="342900" indent="-342900">
              <a:lnSpc>
                <a:spcPct val="150000"/>
              </a:lnSpc>
              <a:buAutoNum type="arabicPeriod"/>
            </a:pPr>
            <a:r>
              <a:rPr lang="en-US" sz="3600" dirty="0" smtClean="0">
                <a:latin typeface="Bookman Old Style" pitchFamily="18" charset="0"/>
              </a:rPr>
              <a:t>Requires Regular Spiritual Exercise</a:t>
            </a:r>
          </a:p>
          <a:p>
            <a:pPr marL="342900" indent="-342900">
              <a:lnSpc>
                <a:spcPct val="150000"/>
              </a:lnSpc>
              <a:buAutoNum type="arabicPeriod"/>
            </a:pPr>
            <a:r>
              <a:rPr lang="en-US" sz="3600" dirty="0" smtClean="0">
                <a:latin typeface="Bookman Old Style" pitchFamily="18" charset="0"/>
              </a:rPr>
              <a:t>Requires Spiritual Renewal </a:t>
            </a:r>
            <a:endParaRPr lang="en-US" sz="3600" dirty="0">
              <a:latin typeface="Bookman Old Style" pitchFamily="18" charset="0"/>
            </a:endParaRP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1295400" y="1600200"/>
            <a:ext cx="7543800" cy="2677656"/>
          </a:xfrm>
          <a:prstGeom prst="rect">
            <a:avLst/>
          </a:prstGeom>
          <a:noFill/>
        </p:spPr>
        <p:txBody>
          <a:bodyPr wrap="square" rtlCol="0">
            <a:spAutoFit/>
          </a:bodyPr>
          <a:lstStyle/>
          <a:p>
            <a:r>
              <a:rPr lang="en-US" sz="2800" u="sng" dirty="0" smtClean="0">
                <a:latin typeface="Bookman Old Style" pitchFamily="18" charset="0"/>
              </a:rPr>
              <a:t>Challenge</a:t>
            </a:r>
          </a:p>
          <a:p>
            <a:endParaRPr lang="en-US" sz="2800" u="sng" dirty="0">
              <a:latin typeface="Bookman Old Style" pitchFamily="18" charset="0"/>
            </a:endParaRPr>
          </a:p>
          <a:p>
            <a:pPr marL="514350" indent="-514350">
              <a:buAutoNum type="arabicPeriod"/>
            </a:pPr>
            <a:r>
              <a:rPr lang="en-US" sz="2800" dirty="0" smtClean="0">
                <a:latin typeface="Bookman Old Style" pitchFamily="18" charset="0"/>
              </a:rPr>
              <a:t>Choose one spiritual friend</a:t>
            </a:r>
          </a:p>
          <a:p>
            <a:pPr marL="514350" indent="-514350">
              <a:buAutoNum type="arabicPeriod"/>
            </a:pPr>
            <a:r>
              <a:rPr lang="en-US" sz="2800" dirty="0" smtClean="0">
                <a:latin typeface="Bookman Old Style" pitchFamily="18" charset="0"/>
              </a:rPr>
              <a:t>Contact them (call/text) for 1 month</a:t>
            </a:r>
          </a:p>
          <a:p>
            <a:pPr marL="514350" indent="-514350">
              <a:buAutoNum type="arabicPeriod"/>
            </a:pPr>
            <a:r>
              <a:rPr lang="en-US" sz="2800" dirty="0" smtClean="0">
                <a:latin typeface="Bookman Old Style" pitchFamily="18" charset="0"/>
              </a:rPr>
              <a:t>Set a new spiritual goal and hold your friend accountable </a:t>
            </a:r>
            <a:endParaRPr lang="en-US" sz="2800" dirty="0">
              <a:latin typeface="Bookman Old Style" pitchFamily="18" charset="0"/>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1143000" y="4267200"/>
            <a:ext cx="6781800" cy="584775"/>
          </a:xfrm>
          <a:prstGeom prst="rect">
            <a:avLst/>
          </a:prstGeom>
          <a:noFill/>
        </p:spPr>
        <p:txBody>
          <a:bodyPr wrap="square" rtlCol="0">
            <a:spAutoFit/>
          </a:bodyPr>
          <a:lstStyle/>
          <a:p>
            <a:r>
              <a:rPr lang="en-US" sz="3200" dirty="0" smtClean="0">
                <a:solidFill>
                  <a:srgbClr val="FFC000"/>
                </a:solidFill>
                <a:latin typeface="Bookman Old Style" pitchFamily="18" charset="0"/>
              </a:rPr>
              <a:t>I Timothy 4 - How Do You Train? </a:t>
            </a:r>
            <a:endParaRPr lang="en-US" sz="3200" dirty="0">
              <a:solidFill>
                <a:srgbClr val="FFC000"/>
              </a:solidFill>
              <a:latin typeface="Bookman Old Style" pitchFamily="18" charset="0"/>
            </a:endParaRPr>
          </a:p>
        </p:txBody>
      </p:sp>
    </p:spTree>
    <p:extLst>
      <p:ext uri="{BB962C8B-B14F-4D97-AF65-F5344CB8AC3E}">
        <p14:creationId xmlns:p14="http://schemas.microsoft.com/office/powerpoint/2010/main" xmlns="" val="2795038100"/>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204</Words>
  <Application>Microsoft Office PowerPoint</Application>
  <PresentationFormat>On-screen Show (4:3)</PresentationFormat>
  <Paragraphs>24</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Slide 1</vt:lpstr>
      <vt:lpstr>Slide 2</vt:lpstr>
      <vt:lpstr>Slide 3</vt:lpstr>
      <vt:lpstr>Slide 4</vt:lpstr>
      <vt:lpstr>Slide 5</vt:lpstr>
      <vt:lpstr>Slide 6</vt:lpstr>
      <vt:lpstr>Slide 7</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East End</dc:creator>
  <cp:lastModifiedBy>East End</cp:lastModifiedBy>
  <cp:revision>7</cp:revision>
  <dcterms:created xsi:type="dcterms:W3CDTF">2016-05-25T00:33:53Z</dcterms:created>
  <dcterms:modified xsi:type="dcterms:W3CDTF">2016-05-29T13:16:42Z</dcterms:modified>
</cp:coreProperties>
</file>