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62" r:id="rId3"/>
    <p:sldId id="259" r:id="rId4"/>
    <p:sldId id="260" r:id="rId5"/>
    <p:sldId id="261" r:id="rId6"/>
    <p:sldId id="258"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30" autoAdjust="0"/>
  </p:normalViewPr>
  <p:slideViewPr>
    <p:cSldViewPr snapToGrid="0" snapToObjects="1">
      <p:cViewPr varScale="1">
        <p:scale>
          <a:sx n="65" d="100"/>
          <a:sy n="65" d="100"/>
        </p:scale>
        <p:origin x="-564" y="-10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6" d="100"/>
          <a:sy n="56" d="100"/>
        </p:scale>
        <p:origin x="-168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3F3D03-6CF2-7447-9903-06A96FF8B47C}" type="datetimeFigureOut">
              <a:rPr lang="en-US" smtClean="0"/>
              <a:pPr/>
              <a:t>4/3/2016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10111A-FB44-E244-8AF9-719E4F2939E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Some may think it appears this way… There are colleges associated, there are consistent doctrines taught, there are lines of fellowship drawn, there are uniform practices associated etc…  People sometimes ask: Maybe it’s just a denomination?</a:t>
            </a:r>
          </a:p>
          <a:p>
            <a:endParaRPr lang="en-US" sz="1800" dirty="0" smtClean="0"/>
          </a:p>
          <a:p>
            <a:r>
              <a:rPr lang="en-US" sz="1800" dirty="0" smtClean="0"/>
              <a:t>Denomination:</a:t>
            </a:r>
            <a:r>
              <a:rPr lang="en-US" sz="1800" baseline="0" dirty="0" smtClean="0"/>
              <a:t> An organized religious group, with unique creed, self-government, and name.</a:t>
            </a:r>
            <a:endParaRPr lang="en-US" sz="1800" dirty="0"/>
          </a:p>
        </p:txBody>
      </p:sp>
      <p:sp>
        <p:nvSpPr>
          <p:cNvPr id="4" name="Slide Number Placeholder 3"/>
          <p:cNvSpPr>
            <a:spLocks noGrp="1"/>
          </p:cNvSpPr>
          <p:nvPr>
            <p:ph type="sldNum" sz="quarter" idx="10"/>
          </p:nvPr>
        </p:nvSpPr>
        <p:spPr/>
        <p:txBody>
          <a:bodyPr/>
          <a:lstStyle/>
          <a:p>
            <a:fld id="{FD10111A-FB44-E244-8AF9-719E4F2939E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400380"/>
            <a:ext cx="4572000" cy="3429000"/>
          </a:xfrm>
        </p:spPr>
      </p:sp>
      <p:sp>
        <p:nvSpPr>
          <p:cNvPr id="3" name="Notes Placeholder 2"/>
          <p:cNvSpPr>
            <a:spLocks noGrp="1"/>
          </p:cNvSpPr>
          <p:nvPr>
            <p:ph type="body" idx="1"/>
          </p:nvPr>
        </p:nvSpPr>
        <p:spPr>
          <a:xfrm>
            <a:off x="685800" y="3829380"/>
            <a:ext cx="5486400" cy="4628820"/>
          </a:xfrm>
        </p:spPr>
        <p:txBody>
          <a:bodyPr>
            <a:noAutofit/>
          </a:bodyPr>
          <a:lstStyle/>
          <a:p>
            <a:r>
              <a:rPr lang="en-US" sz="1600" dirty="0" smtClean="0"/>
              <a:t>Common:  Meeting Times –</a:t>
            </a:r>
            <a:r>
              <a:rPr lang="en-US" sz="1600" baseline="0" dirty="0" smtClean="0"/>
              <a:t> not only times, but even order of service.  Terminology such as “gospel meeting” or “non-institutional”</a:t>
            </a:r>
          </a:p>
          <a:p>
            <a:endParaRPr lang="en-US" sz="1600" baseline="0" dirty="0" smtClean="0"/>
          </a:p>
          <a:p>
            <a:r>
              <a:rPr lang="en-US" sz="1600" baseline="0" dirty="0" smtClean="0"/>
              <a:t>Point:  There certainly is overlap in the practices of local churches – but that was the case in BIBLE TIMES AS WELL.  Some things are always going to look very similar. There are going to be common practices – because we are all supposed to be following JESUS.</a:t>
            </a:r>
          </a:p>
          <a:p>
            <a:endParaRPr lang="en-US" sz="1600" baseline="0" dirty="0" smtClean="0"/>
          </a:p>
          <a:p>
            <a:r>
              <a:rPr lang="en-US" sz="1600" baseline="0" dirty="0" smtClean="0"/>
              <a:t>THE REAL QUESTION IS NOT if local churches of Christ appear similar.  Just having similar practices does not make a church a denomination.   Denominations are unique groups or sets of churches with an agreed upon creed and with their own governing hierarchy.</a:t>
            </a:r>
          </a:p>
          <a:p>
            <a:endParaRPr lang="en-US" sz="1600" baseline="0" dirty="0" smtClean="0"/>
          </a:p>
          <a:p>
            <a:r>
              <a:rPr lang="en-US" sz="1600" baseline="0" dirty="0" smtClean="0"/>
              <a:t>I want you to remember tonight: that local churches of Christ like East End DO NOT have and in fact OPENLY reject and oppose the development of such DIVISION.</a:t>
            </a:r>
          </a:p>
          <a:p>
            <a:endParaRPr lang="en-US" sz="1600" baseline="0" dirty="0" smtClean="0"/>
          </a:p>
          <a:p>
            <a:r>
              <a:rPr lang="en-US" sz="1600" baseline="0" dirty="0" smtClean="0"/>
              <a:t> </a:t>
            </a:r>
          </a:p>
          <a:p>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FD10111A-FB44-E244-8AF9-719E4F2939E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067" y="85626"/>
            <a:ext cx="3537206" cy="2652905"/>
          </a:xfrm>
        </p:spPr>
      </p:sp>
      <p:sp>
        <p:nvSpPr>
          <p:cNvPr id="3" name="Notes Placeholder 2"/>
          <p:cNvSpPr>
            <a:spLocks noGrp="1"/>
          </p:cNvSpPr>
          <p:nvPr>
            <p:ph type="body" idx="1"/>
          </p:nvPr>
        </p:nvSpPr>
        <p:spPr>
          <a:xfrm>
            <a:off x="299647" y="2738531"/>
            <a:ext cx="6221249" cy="6403882"/>
          </a:xfrm>
        </p:spPr>
        <p:txBody>
          <a:bodyPr>
            <a:normAutofit/>
          </a:bodyPr>
          <a:lstStyle/>
          <a:p>
            <a:r>
              <a:rPr lang="en-US" sz="1400" dirty="0" smtClean="0"/>
              <a:t>THE PATTERN WE FOLLOW:  The plea of the restoration</a:t>
            </a:r>
            <a:r>
              <a:rPr lang="en-US" sz="1400" baseline="0" dirty="0" smtClean="0"/>
              <a:t> movement has always been simple:  As a church seeking to please God – let’s do the things The Bible says we KNOW are pleasing to God.  We can all AGREE that the commands of the apostles are Good and Right – so instead of my opinion or your </a:t>
            </a:r>
            <a:r>
              <a:rPr lang="en-US" sz="1400" baseline="0" dirty="0" err="1" smtClean="0"/>
              <a:t>opinoin</a:t>
            </a:r>
            <a:r>
              <a:rPr lang="en-US" sz="1400" baseline="0" dirty="0" smtClean="0"/>
              <a:t> – Let’s follow what Jesus and His apostles said we should be doing.</a:t>
            </a:r>
          </a:p>
          <a:p>
            <a:endParaRPr lang="en-US" sz="1400" baseline="0" dirty="0" smtClean="0"/>
          </a:p>
          <a:p>
            <a:r>
              <a:rPr lang="en-US" sz="1400" baseline="0" dirty="0" smtClean="0"/>
              <a:t>Why would we do this?  Why treat the Bible like a pattern or a blueprint to follow? &gt; Answer: Because that is exactly what the </a:t>
            </a:r>
            <a:r>
              <a:rPr lang="en-US" sz="1400" baseline="0" dirty="0" err="1" smtClean="0"/>
              <a:t>apostels</a:t>
            </a:r>
            <a:r>
              <a:rPr lang="en-US" sz="1400" baseline="0" dirty="0" smtClean="0"/>
              <a:t> asked us to do.</a:t>
            </a:r>
          </a:p>
          <a:p>
            <a:r>
              <a:rPr lang="en-US" sz="1400" baseline="0" dirty="0" smtClean="0"/>
              <a:t>Not only did they ask us to follow their teachings – aka doctrines – but they actually warned about the danger of departing from the pattern in any form of digression.</a:t>
            </a:r>
          </a:p>
          <a:p>
            <a:endParaRPr lang="en-US" sz="1400" baseline="0" dirty="0" smtClean="0"/>
          </a:p>
          <a:p>
            <a:r>
              <a:rPr lang="en-US" sz="1400" baseline="0" dirty="0" smtClean="0"/>
              <a:t>THE ORGANIZATION WE PRACTICE:  I love great organization </a:t>
            </a:r>
            <a:r>
              <a:rPr lang="en-US" sz="1400" baseline="0" dirty="0" err="1" smtClean="0"/>
              <a:t>heiarchy</a:t>
            </a:r>
            <a:r>
              <a:rPr lang="en-US" sz="1400" baseline="0" dirty="0" smtClean="0"/>
              <a:t> in a business, a family, a government.  When every cog is in place and doing it’s job – running like a well oiled machine – there is a beauty to it.  Great organization can bring </a:t>
            </a:r>
            <a:r>
              <a:rPr lang="en-US" sz="1400" baseline="0" dirty="0" err="1" smtClean="0"/>
              <a:t>efficency</a:t>
            </a:r>
            <a:r>
              <a:rPr lang="en-US" sz="1400" baseline="0" dirty="0" smtClean="0"/>
              <a:t>, increased output, wonderful outcomes, excellent teamwork and collaboration, reduced waste.</a:t>
            </a:r>
          </a:p>
          <a:p>
            <a:endParaRPr lang="en-US" sz="1400" baseline="0" dirty="0" smtClean="0"/>
          </a:p>
          <a:p>
            <a:r>
              <a:rPr lang="en-US" sz="1400" baseline="0" dirty="0" smtClean="0"/>
              <a:t>On the other end of the spectrum – poor organization can bring headache after headache – frustrating </a:t>
            </a:r>
            <a:r>
              <a:rPr lang="en-US" sz="1400" baseline="0" dirty="0" err="1" smtClean="0"/>
              <a:t>beauracracy</a:t>
            </a:r>
            <a:r>
              <a:rPr lang="en-US" sz="1400" baseline="0" dirty="0" smtClean="0"/>
              <a:t> where no one takes </a:t>
            </a:r>
            <a:r>
              <a:rPr lang="en-US" sz="1400" baseline="0" dirty="0" err="1" smtClean="0"/>
              <a:t>responsibiltiy</a:t>
            </a:r>
            <a:r>
              <a:rPr lang="en-US" sz="1400" baseline="0" dirty="0" smtClean="0"/>
              <a:t> and everyone falls through the cracks.  Just as bad – organizations can grow so large that they are so inter-dependant that when one part of the system fails – the entire system fails.  </a:t>
            </a:r>
          </a:p>
          <a:p>
            <a:endParaRPr lang="en-US" sz="1400" baseline="0" dirty="0" smtClean="0"/>
          </a:p>
          <a:p>
            <a:r>
              <a:rPr lang="en-US" sz="1400" baseline="0" dirty="0" smtClean="0"/>
              <a:t>&gt;&gt;&gt; THANKFULLY, the Bible shows us how to find the SWEET SPOT.  Enough organization that things get done.  Enough cooperation that people rarely fall through the cracks.   BUT also enough independence and flexibility that if SIN, False Teaching, or just plain EGO hurt one part – the damage can be isolated and contained – not destroy the whole group.</a:t>
            </a:r>
          </a:p>
          <a:p>
            <a:endParaRPr lang="en-US" baseline="0" dirty="0" smtClean="0"/>
          </a:p>
        </p:txBody>
      </p:sp>
      <p:sp>
        <p:nvSpPr>
          <p:cNvPr id="4" name="Slide Number Placeholder 3"/>
          <p:cNvSpPr>
            <a:spLocks noGrp="1"/>
          </p:cNvSpPr>
          <p:nvPr>
            <p:ph type="sldNum" sz="quarter" idx="10"/>
          </p:nvPr>
        </p:nvSpPr>
        <p:spPr/>
        <p:txBody>
          <a:bodyPr/>
          <a:lstStyle/>
          <a:p>
            <a:fld id="{FD10111A-FB44-E244-8AF9-719E4F2939E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smtClean="0"/>
          </a:p>
          <a:p>
            <a:endParaRPr lang="en-US" sz="1600" dirty="0" smtClean="0"/>
          </a:p>
          <a:p>
            <a:r>
              <a:rPr lang="en-US" sz="1600" dirty="0" smtClean="0"/>
              <a:t>DOCTRINES:  Trends sometimes come down to popular</a:t>
            </a:r>
            <a:r>
              <a:rPr lang="en-US" sz="1600" baseline="0" dirty="0" smtClean="0"/>
              <a:t> buzz-words.  The latest re-interpretation of God’s “Grace”  Pushing for a new “Hermeneutics”  or even those who seek to Redefine the Roles of Men &amp; Women.  Whatever is next.  It doesn’t really matter.  Because we stay true to the NARROW PATH.</a:t>
            </a:r>
          </a:p>
          <a:p>
            <a:endParaRPr lang="en-US" sz="16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A Church of Christ Follows The New Testament, Not The Trends.</a:t>
            </a:r>
          </a:p>
          <a:p>
            <a:endParaRPr lang="en-US" sz="1600" dirty="0"/>
          </a:p>
        </p:txBody>
      </p:sp>
      <p:sp>
        <p:nvSpPr>
          <p:cNvPr id="4" name="Slide Number Placeholder 3"/>
          <p:cNvSpPr>
            <a:spLocks noGrp="1"/>
          </p:cNvSpPr>
          <p:nvPr>
            <p:ph type="sldNum" sz="quarter" idx="10"/>
          </p:nvPr>
        </p:nvSpPr>
        <p:spPr/>
        <p:txBody>
          <a:bodyPr/>
          <a:lstStyle/>
          <a:p>
            <a:fld id="{FD10111A-FB44-E244-8AF9-719E4F2939E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dirty="0" smtClean="0"/>
              <a:t>NAME – Seeking to HAVE no human</a:t>
            </a:r>
            <a:r>
              <a:rPr lang="en-US" sz="1600" baseline="0" dirty="0" smtClean="0"/>
              <a:t> name, because the NAME of CHRIST IS ENOUGH!!!  Why would we want to take any credit away from Him?  Why would we want to give credit to anyone else?  HE died for us!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dirty="0" smtClean="0"/>
              <a:t>It’s More Than A Name, But His Name Is Also Priceless! The Name Above Every Name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dirty="0" smtClean="0"/>
              <a:t>The Way We Respond To The Name We Proclaim. </a:t>
            </a:r>
            <a:endParaRPr lang="en-US" sz="1600"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FD10111A-FB44-E244-8AF9-719E4F2939E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10111A-FB44-E244-8AF9-719E4F2939E0}"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4/3/2016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4/3/2016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4/3/2016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4/3/2016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kern="1200">
          <a:solidFill>
            <a:schemeClr val="tx1"/>
          </a:solidFill>
          <a:latin typeface="Tahoma"/>
          <a:ea typeface="+mj-ea"/>
          <a:cs typeface="Tahom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240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200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20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More Than A Name</a:t>
            </a:r>
            <a:endParaRPr lang="en-US" dirty="0"/>
          </a:p>
        </p:txBody>
      </p:sp>
      <p:sp>
        <p:nvSpPr>
          <p:cNvPr id="3" name="Subtitle 2"/>
          <p:cNvSpPr>
            <a:spLocks noGrp="1"/>
          </p:cNvSpPr>
          <p:nvPr>
            <p:ph type="subTitle" idx="1"/>
          </p:nvPr>
        </p:nvSpPr>
        <p:spPr/>
        <p:txBody>
          <a:bodyPr/>
          <a:lstStyle/>
          <a:p>
            <a:endParaRPr lang="en-US"/>
          </a:p>
        </p:txBody>
      </p:sp>
      <p:pic>
        <p:nvPicPr>
          <p:cNvPr id="4" name="Picture 3" descr="MoreThanAName-Title.jpg"/>
          <p:cNvPicPr>
            <a:picLocks noChangeAspect="1"/>
          </p:cNvPicPr>
          <p:nvPr/>
        </p:nvPicPr>
        <p:blipFill>
          <a:blip r:embed="rId3"/>
          <a:stretch>
            <a:fillRect/>
          </a:stretch>
        </p:blipFill>
        <p:spPr>
          <a:xfrm>
            <a:off x="0" y="0"/>
            <a:ext cx="9144000" cy="6858826"/>
          </a:xfrm>
          <a:prstGeom prst="rect">
            <a:avLst/>
          </a:prstGeom>
        </p:spPr>
      </p:pic>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The Church of Christ </a:t>
            </a:r>
            <a:br>
              <a:rPr lang="en-US" dirty="0" smtClean="0"/>
            </a:br>
            <a:r>
              <a:rPr lang="en-US" dirty="0" smtClean="0"/>
              <a:t>Just Another Denomination?</a:t>
            </a:r>
            <a:endParaRPr lang="en-US" dirty="0"/>
          </a:p>
        </p:txBody>
      </p:sp>
      <p:sp>
        <p:nvSpPr>
          <p:cNvPr id="3" name="Content Placeholder 2"/>
          <p:cNvSpPr>
            <a:spLocks noGrp="1"/>
          </p:cNvSpPr>
          <p:nvPr>
            <p:ph idx="1"/>
          </p:nvPr>
        </p:nvSpPr>
        <p:spPr>
          <a:xfrm>
            <a:off x="457200" y="1600200"/>
            <a:ext cx="8229600" cy="4854388"/>
          </a:xfrm>
        </p:spPr>
        <p:txBody>
          <a:bodyPr>
            <a:normAutofit lnSpcReduction="10000"/>
          </a:bodyPr>
          <a:lstStyle/>
          <a:p>
            <a:r>
              <a:rPr lang="en-US" dirty="0" smtClean="0"/>
              <a:t>Usually Asked When Observing </a:t>
            </a:r>
            <a:br>
              <a:rPr lang="en-US" dirty="0" smtClean="0"/>
            </a:br>
            <a:r>
              <a:rPr lang="en-US" dirty="0" smtClean="0"/>
              <a:t>Common Practices…</a:t>
            </a:r>
          </a:p>
          <a:p>
            <a:pPr lvl="1"/>
            <a:r>
              <a:rPr lang="en-US" dirty="0" smtClean="0"/>
              <a:t>Common Doctrine, Common Meeting </a:t>
            </a:r>
            <a:br>
              <a:rPr lang="en-US" dirty="0" smtClean="0"/>
            </a:br>
            <a:r>
              <a:rPr lang="en-US" dirty="0" smtClean="0"/>
              <a:t>Times, Common Description Used</a:t>
            </a:r>
          </a:p>
          <a:p>
            <a:r>
              <a:rPr lang="en-US" dirty="0" smtClean="0"/>
              <a:t>Purposefully Rejecting The Hallmarks</a:t>
            </a:r>
            <a:br>
              <a:rPr lang="en-US" dirty="0" smtClean="0"/>
            </a:br>
            <a:r>
              <a:rPr lang="en-US" dirty="0" smtClean="0"/>
              <a:t> of Denominationalism…</a:t>
            </a:r>
          </a:p>
          <a:p>
            <a:pPr lvl="1"/>
            <a:r>
              <a:rPr lang="en-US" dirty="0" smtClean="0"/>
              <a:t>The Bible Alone. No Creeds.</a:t>
            </a:r>
          </a:p>
          <a:p>
            <a:pPr lvl="1"/>
            <a:r>
              <a:rPr lang="en-US" dirty="0" smtClean="0"/>
              <a:t>Full Local Autonomy. No Conventions.</a:t>
            </a:r>
          </a:p>
          <a:p>
            <a:pPr lvl="1"/>
            <a:r>
              <a:rPr lang="en-US" dirty="0" smtClean="0"/>
              <a:t>Scriptural Descriptions. No Man-Made Name.</a:t>
            </a:r>
          </a:p>
          <a:p>
            <a:pPr lvl="1"/>
            <a:r>
              <a:rPr lang="en-US" dirty="0" smtClean="0"/>
              <a:t>Christ As Head. No Earthly Headquarters.</a:t>
            </a:r>
          </a:p>
          <a:p>
            <a:pPr lvl="1"/>
            <a:endParaRPr lang="en-US" dirty="0" smtClean="0"/>
          </a:p>
          <a:p>
            <a:pPr lvl="1"/>
            <a:endParaRPr lang="en-US" dirty="0" smtClean="0"/>
          </a:p>
        </p:txBody>
      </p:sp>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Makes The </a:t>
            </a:r>
            <a:br>
              <a:rPr lang="en-US" dirty="0" smtClean="0"/>
            </a:br>
            <a:r>
              <a:rPr lang="en-US" dirty="0" smtClean="0"/>
              <a:t>Churches of Christ Different?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Pattern We Follow</a:t>
            </a:r>
          </a:p>
          <a:p>
            <a:pPr lvl="1"/>
            <a:r>
              <a:rPr lang="en-US" dirty="0" smtClean="0"/>
              <a:t>Acts 2:42</a:t>
            </a:r>
          </a:p>
          <a:p>
            <a:pPr lvl="1"/>
            <a:r>
              <a:rPr lang="en-US" dirty="0" smtClean="0"/>
              <a:t>1 Corinthians 11:1-2</a:t>
            </a:r>
          </a:p>
          <a:p>
            <a:pPr lvl="1"/>
            <a:r>
              <a:rPr lang="en-US" dirty="0" smtClean="0"/>
              <a:t>2 Thessalonians 3:14</a:t>
            </a:r>
          </a:p>
          <a:p>
            <a:pPr lvl="1"/>
            <a:r>
              <a:rPr lang="en-US" dirty="0" smtClean="0"/>
              <a:t>1 Timothy 6:3</a:t>
            </a:r>
          </a:p>
          <a:p>
            <a:r>
              <a:rPr lang="en-US" dirty="0" smtClean="0"/>
              <a:t>The Organization We Practice</a:t>
            </a:r>
          </a:p>
          <a:p>
            <a:pPr lvl="1"/>
            <a:r>
              <a:rPr lang="en-US" dirty="0" smtClean="0"/>
              <a:t>Philippians 1:1</a:t>
            </a:r>
          </a:p>
          <a:p>
            <a:pPr lvl="1"/>
            <a:r>
              <a:rPr lang="en-US" dirty="0" smtClean="0"/>
              <a:t>Ephesians 4:11</a:t>
            </a:r>
          </a:p>
          <a:p>
            <a:pPr lvl="1"/>
            <a:r>
              <a:rPr lang="en-US" dirty="0" smtClean="0"/>
              <a:t>Titus 1:5</a:t>
            </a:r>
          </a:p>
          <a:p>
            <a:pPr lvl="1"/>
            <a:r>
              <a:rPr lang="en-US" dirty="0" smtClean="0"/>
              <a:t>1 Corinthians 16:3</a:t>
            </a:r>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Makes The </a:t>
            </a:r>
            <a:br>
              <a:rPr lang="en-US" dirty="0" smtClean="0"/>
            </a:br>
            <a:r>
              <a:rPr lang="en-US" dirty="0" smtClean="0"/>
              <a:t>Churches of Christ Different?</a:t>
            </a:r>
            <a:endParaRPr lang="en-US" dirty="0"/>
          </a:p>
        </p:txBody>
      </p:sp>
      <p:sp>
        <p:nvSpPr>
          <p:cNvPr id="3" name="Content Placeholder 2"/>
          <p:cNvSpPr>
            <a:spLocks noGrp="1"/>
          </p:cNvSpPr>
          <p:nvPr>
            <p:ph idx="1"/>
          </p:nvPr>
        </p:nvSpPr>
        <p:spPr/>
        <p:txBody>
          <a:bodyPr>
            <a:normAutofit fontScale="92500"/>
          </a:bodyPr>
          <a:lstStyle/>
          <a:p>
            <a:r>
              <a:rPr lang="en-US" dirty="0" smtClean="0"/>
              <a:t>The Works We Carry Out</a:t>
            </a:r>
          </a:p>
          <a:p>
            <a:pPr lvl="1"/>
            <a:r>
              <a:rPr lang="en-US" dirty="0" smtClean="0"/>
              <a:t>Worship &amp; Edification (Hebrews 10:24-25)</a:t>
            </a:r>
          </a:p>
          <a:p>
            <a:pPr lvl="1"/>
            <a:r>
              <a:rPr lang="en-US" dirty="0" smtClean="0"/>
              <a:t>Aid For Poor Saints (Galatians 2:7-10)</a:t>
            </a:r>
          </a:p>
          <a:p>
            <a:pPr lvl="1"/>
            <a:r>
              <a:rPr lang="en-US" dirty="0" smtClean="0"/>
              <a:t>Teaching &amp; Evangelism (Acts 13:1-4)</a:t>
            </a:r>
          </a:p>
          <a:p>
            <a:pPr lvl="1"/>
            <a:r>
              <a:rPr lang="en-US" dirty="0" smtClean="0"/>
              <a:t>Spiritual Discipline (Matthew 18:17)</a:t>
            </a:r>
          </a:p>
          <a:p>
            <a:r>
              <a:rPr lang="en-US" dirty="0" smtClean="0"/>
              <a:t>The Doctrine We Uphold</a:t>
            </a:r>
          </a:p>
          <a:p>
            <a:pPr lvl="1"/>
            <a:r>
              <a:rPr lang="en-US" dirty="0" smtClean="0"/>
              <a:t>Pillar of Truth (1 Timothy 3:15, Galatians 5:1-3)</a:t>
            </a:r>
          </a:p>
          <a:p>
            <a:pPr lvl="1"/>
            <a:r>
              <a:rPr lang="en-US" dirty="0" smtClean="0"/>
              <a:t>Good News of Salvation (Acts 22:16)</a:t>
            </a:r>
          </a:p>
          <a:p>
            <a:pPr lvl="1"/>
            <a:r>
              <a:rPr lang="en-US" dirty="0" smtClean="0"/>
              <a:t>Steadfast Despite The Trends (1 Timothy 4:1-5)</a:t>
            </a:r>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Makes The </a:t>
            </a:r>
            <a:br>
              <a:rPr lang="en-US" dirty="0" smtClean="0"/>
            </a:br>
            <a:r>
              <a:rPr lang="en-US" dirty="0" smtClean="0"/>
              <a:t>Churches of Christ Different?</a:t>
            </a:r>
            <a:endParaRPr lang="en-US" dirty="0"/>
          </a:p>
        </p:txBody>
      </p:sp>
      <p:sp>
        <p:nvSpPr>
          <p:cNvPr id="3" name="Content Placeholder 2"/>
          <p:cNvSpPr>
            <a:spLocks noGrp="1"/>
          </p:cNvSpPr>
          <p:nvPr>
            <p:ph idx="1"/>
          </p:nvPr>
        </p:nvSpPr>
        <p:spPr/>
        <p:txBody>
          <a:bodyPr>
            <a:normAutofit/>
          </a:bodyPr>
          <a:lstStyle/>
          <a:p>
            <a:r>
              <a:rPr lang="en-US" dirty="0" smtClean="0"/>
              <a:t>The Name We Wear</a:t>
            </a:r>
          </a:p>
          <a:p>
            <a:pPr lvl="1"/>
            <a:r>
              <a:rPr lang="en-US" dirty="0" smtClean="0"/>
              <a:t>1 Corinthians 1:12-18</a:t>
            </a:r>
          </a:p>
          <a:p>
            <a:pPr lvl="1"/>
            <a:r>
              <a:rPr lang="en-US" dirty="0" smtClean="0"/>
              <a:t>Philippians 2:8-11</a:t>
            </a:r>
          </a:p>
          <a:p>
            <a:pPr lvl="1"/>
            <a:r>
              <a:rPr lang="en-US" dirty="0" smtClean="0"/>
              <a:t>Matthew 7:21-23</a:t>
            </a:r>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More Than A Name</a:t>
            </a:r>
            <a:endParaRPr lang="en-US" dirty="0"/>
          </a:p>
        </p:txBody>
      </p:sp>
      <p:sp>
        <p:nvSpPr>
          <p:cNvPr id="3" name="Subtitle 2"/>
          <p:cNvSpPr>
            <a:spLocks noGrp="1"/>
          </p:cNvSpPr>
          <p:nvPr>
            <p:ph type="subTitle" idx="1"/>
          </p:nvPr>
        </p:nvSpPr>
        <p:spPr/>
        <p:txBody>
          <a:bodyPr/>
          <a:lstStyle/>
          <a:p>
            <a:endParaRPr lang="en-US"/>
          </a:p>
        </p:txBody>
      </p:sp>
      <p:pic>
        <p:nvPicPr>
          <p:cNvPr id="4" name="Picture 3" descr="MoreThanAName-Title.jpg"/>
          <p:cNvPicPr>
            <a:picLocks noChangeAspect="1"/>
          </p:cNvPicPr>
          <p:nvPr/>
        </p:nvPicPr>
        <p:blipFill>
          <a:blip r:embed="rId3"/>
          <a:stretch>
            <a:fillRect/>
          </a:stretch>
        </p:blipFill>
        <p:spPr>
          <a:xfrm>
            <a:off x="0" y="0"/>
            <a:ext cx="9144000" cy="6858826"/>
          </a:xfrm>
          <a:prstGeom prst="rect">
            <a:avLst/>
          </a:prstGeom>
        </p:spPr>
      </p:pic>
    </p:spTree>
  </p:cSld>
  <p:clrMapOvr>
    <a:masterClrMapping/>
  </p:clrMapOvr>
  <p:transition>
    <p:wipe dir="u"/>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151</TotalTime>
  <Words>823</Words>
  <Application>Microsoft Office PowerPoint</Application>
  <PresentationFormat>On-screen Show (4:3)</PresentationFormat>
  <Paragraphs>76</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Default Theme</vt:lpstr>
      <vt:lpstr>More Than A Name</vt:lpstr>
      <vt:lpstr>Is The Church of Christ  Just Another Denomination?</vt:lpstr>
      <vt:lpstr>What Makes The  Churches of Christ Different?</vt:lpstr>
      <vt:lpstr>What Makes The  Churches of Christ Different?</vt:lpstr>
      <vt:lpstr>What Makes The  Churches of Christ Different?</vt:lpstr>
      <vt:lpstr>More Than A Name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Than A Name</dc:title>
  <dc:creator>Phillip Shumake</dc:creator>
  <cp:lastModifiedBy>East End</cp:lastModifiedBy>
  <cp:revision>40</cp:revision>
  <cp:lastPrinted>2016-04-03T20:26:44Z</cp:lastPrinted>
  <dcterms:created xsi:type="dcterms:W3CDTF">2016-04-03T20:24:58Z</dcterms:created>
  <dcterms:modified xsi:type="dcterms:W3CDTF">2016-04-03T21:27:04Z</dcterms:modified>
</cp:coreProperties>
</file>