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0" r:id="rId4"/>
    <p:sldId id="261" r:id="rId5"/>
    <p:sldId id="262" r:id="rId6"/>
    <p:sldId id="263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81887" autoAdjust="0"/>
  </p:normalViewPr>
  <p:slideViewPr>
    <p:cSldViewPr snapToGrid="0" snapToObjects="1">
      <p:cViewPr varScale="1">
        <p:scale>
          <a:sx n="95" d="100"/>
          <a:sy n="95" d="100"/>
        </p:scale>
        <p:origin x="-12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51E32-0D7B-A141-8FDC-85EC7421748B}" type="datetimeFigureOut">
              <a:rPr lang="en-US" smtClean="0"/>
              <a:pPr/>
              <a:t>4/9/16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66B9B-689E-F44D-BD57-E6A805EEF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JOHN</a:t>
            </a:r>
            <a:r>
              <a:rPr lang="en-US" baseline="0" dirty="0" smtClean="0"/>
              <a:t> SETS THE STAGE:  Jesus knows he is leaving and he wants to share a lesson that shows the TREMENDOUS LOVE He has for his friends, the apostles – but also a lesson that EMBEDS DEEPLY within them – the concepts they need to be successful after His ascension.  And so, he gives the lesson of SERVANTHOOD.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don’t know any lesson that I could leave with you today that would be more fitting – GIVEN the great love we share as a church family and the GREAT hope we share for our future successes.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There Is Love In John 13.</a:t>
            </a:r>
          </a:p>
          <a:p>
            <a:pPr lvl="1"/>
            <a:r>
              <a:rPr lang="en-US" dirty="0" smtClean="0"/>
              <a:t>Serving Others Is Always Easier When You Want To Be A Blessing To Them.</a:t>
            </a:r>
          </a:p>
          <a:p>
            <a:r>
              <a:rPr lang="en-US" dirty="0" smtClean="0"/>
              <a:t>There Is Hope In John 13.</a:t>
            </a:r>
          </a:p>
          <a:p>
            <a:pPr lvl="1"/>
            <a:r>
              <a:rPr lang="en-US" dirty="0" smtClean="0"/>
              <a:t>Jesus Knows He’s Leaving Things In Good Hands. He Knows They’ve Seen How To Truly Serve.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Help </a:t>
            </a:r>
            <a:r>
              <a:rPr lang="en-US" dirty="0" smtClean="0"/>
              <a:t>me Lord to deny myself, take up my cross, and follow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66B9B-689E-F44D-BD57-E6A805EEFD2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verse 10, Jesus even says “not all of you</a:t>
            </a:r>
            <a:r>
              <a:rPr lang="en-US" baseline="0" dirty="0" smtClean="0"/>
              <a:t> are clean” – showing that he has in mind, much more than physical </a:t>
            </a:r>
            <a:r>
              <a:rPr lang="en-US" baseline="0" dirty="0" err="1" smtClean="0"/>
              <a:t>condtion</a:t>
            </a:r>
            <a:r>
              <a:rPr lang="en-US" baseline="0" dirty="0" smtClean="0"/>
              <a:t> of their feet.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is ultimately HIS DEATH, BURIAL, &amp; RESURRECTION as the Lamb of God that is going to be able to make us clean…that in baptism we can be united with His sacrifice and placed “into Christ”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66B9B-689E-F44D-BD57-E6A805EEFD2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Help me Lord to deny myself, take up my cross, and follow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66B9B-689E-F44D-BD57-E6A805EEFD2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4/9/16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4/9/16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4/9/16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4/9/16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4/9/16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4/9/16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4/9/16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4/9/16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4/9/16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4/9/16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4/9/16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2248-6F52-1147-B0F4-9518474F28CC}" type="datetimeFigureOut">
              <a:rPr lang="en-US" smtClean="0"/>
              <a:pPr/>
              <a:t>4/9/16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Make Me A Servant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keMeAServa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Jesus Reveals His Roles</a:t>
            </a:r>
            <a:endParaRPr lang="en-US" sz="54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Roles They Recognized: Teacher &amp; Lord</a:t>
            </a:r>
          </a:p>
          <a:p>
            <a:pPr lvl="1"/>
            <a:r>
              <a:rPr lang="en-US" dirty="0"/>
              <a:t>Vs. 13</a:t>
            </a:r>
          </a:p>
          <a:p>
            <a:r>
              <a:rPr lang="en-US" dirty="0"/>
              <a:t>Role He Revealed:</a:t>
            </a:r>
            <a:r>
              <a:rPr lang="en-US" dirty="0" smtClean="0"/>
              <a:t> A Serving Shepherd</a:t>
            </a:r>
          </a:p>
          <a:p>
            <a:r>
              <a:rPr lang="en-US" dirty="0" smtClean="0"/>
              <a:t>Jesus’ Willingness </a:t>
            </a:r>
            <a:r>
              <a:rPr lang="en-US" dirty="0"/>
              <a:t>To Serve Gives Meaning To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Cross</a:t>
            </a:r>
          </a:p>
          <a:p>
            <a:pPr lvl="1"/>
            <a:r>
              <a:rPr lang="en-US" dirty="0"/>
              <a:t>Mt. 27:40-</a:t>
            </a:r>
            <a:r>
              <a:rPr lang="en-US" dirty="0" smtClean="0"/>
              <a:t>44</a:t>
            </a:r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Jesus Cleanses His Disciples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True Followers Must Be Cleansed by Christ</a:t>
            </a:r>
          </a:p>
          <a:p>
            <a:pPr lvl="1"/>
            <a:r>
              <a:rPr lang="en-US" dirty="0"/>
              <a:t>Vs. </a:t>
            </a:r>
            <a:r>
              <a:rPr lang="en-US" dirty="0" smtClean="0"/>
              <a:t>8-10</a:t>
            </a:r>
          </a:p>
          <a:p>
            <a:r>
              <a:rPr lang="en-US" dirty="0"/>
              <a:t>Jesus’ Lesson Comes At The Perfect Time</a:t>
            </a:r>
          </a:p>
          <a:p>
            <a:pPr lvl="1"/>
            <a:r>
              <a:rPr lang="en-US" dirty="0"/>
              <a:t>Jn. 13:1-4</a:t>
            </a:r>
          </a:p>
          <a:p>
            <a:r>
              <a:rPr lang="en-US" dirty="0"/>
              <a:t>This</a:t>
            </a:r>
            <a:r>
              <a:rPr lang="en-US" dirty="0" smtClean="0"/>
              <a:t> Cleansing Foreshadows Our </a:t>
            </a:r>
            <a:r>
              <a:rPr lang="en-US" dirty="0"/>
              <a:t>B</a:t>
            </a:r>
            <a:r>
              <a:rPr lang="en-US" dirty="0" smtClean="0"/>
              <a:t>aptism.</a:t>
            </a:r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Jesus’ </a:t>
            </a:r>
            <a:r>
              <a:rPr lang="en-US" sz="3600" dirty="0" smtClean="0"/>
              <a:t>Question: “Do You Know </a:t>
            </a:r>
            <a:br>
              <a:rPr lang="en-US" sz="3600" dirty="0" smtClean="0"/>
            </a:br>
            <a:r>
              <a:rPr lang="en-US" sz="3600" dirty="0" smtClean="0"/>
              <a:t>What I Have Done To You?”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Humility? Why Service? Why Sacrifice?</a:t>
            </a:r>
          </a:p>
          <a:p>
            <a:r>
              <a:rPr lang="en-US" dirty="0"/>
              <a:t>Because He Loved Us!</a:t>
            </a:r>
          </a:p>
          <a:p>
            <a:pPr lvl="1"/>
            <a:r>
              <a:rPr lang="en-US" dirty="0"/>
              <a:t>Vs. </a:t>
            </a:r>
            <a:r>
              <a:rPr lang="en-US" dirty="0" smtClean="0"/>
              <a:t>1, Vs. 33-35</a:t>
            </a:r>
          </a:p>
          <a:p>
            <a:r>
              <a:rPr lang="en-US" dirty="0"/>
              <a:t>Isaiah 53:1-6</a:t>
            </a:r>
          </a:p>
          <a:p>
            <a:r>
              <a:rPr lang="en-US" dirty="0"/>
              <a:t>What Has Jesus Done To Me?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  HE </a:t>
            </a:r>
            <a:r>
              <a:rPr lang="en-US" dirty="0"/>
              <a:t>HAS LOVED ME!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Jesus Question: “Do You Know </a:t>
            </a:r>
            <a:br>
              <a:rPr lang="en-US" sz="3600" dirty="0" smtClean="0"/>
            </a:br>
            <a:r>
              <a:rPr lang="en-US" sz="3600" dirty="0" smtClean="0"/>
              <a:t>What I Have Done To You?”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1053"/>
            <a:ext cx="8229600" cy="42545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Jesus Shows Me How I Can Serve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Vs. 14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Jesus </a:t>
            </a:r>
            <a:r>
              <a:rPr lang="en-US" dirty="0"/>
              <a:t>Shows Me My Role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Vs. 16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What </a:t>
            </a:r>
            <a:r>
              <a:rPr lang="en-US" dirty="0"/>
              <a:t>Has Jesus Done To Me? He has shown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 </a:t>
            </a:r>
            <a:r>
              <a:rPr lang="en-US" dirty="0"/>
              <a:t>how to live a Blessed Life!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       </a:t>
            </a:r>
            <a:r>
              <a:rPr lang="en-US" dirty="0" smtClean="0"/>
              <a:t> Vs</a:t>
            </a:r>
            <a:r>
              <a:rPr lang="en-US" dirty="0"/>
              <a:t>. 17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 Key </a:t>
            </a:r>
            <a:r>
              <a:rPr lang="en-US" dirty="0"/>
              <a:t>To</a:t>
            </a:r>
            <a:r>
              <a:rPr lang="en-US" dirty="0" smtClean="0"/>
              <a:t> Christ-Like Service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4344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Can’t Be Pre-Occupied With Our Rights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Vs. 4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Can’t Expect A Favorable Response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Vs. 8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Service Must Be Practical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Vs. 10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Can’t Rely On Reciprocity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   Vs</a:t>
            </a:r>
            <a:r>
              <a:rPr lang="en-US" sz="2400" dirty="0"/>
              <a:t>. 14-15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            You </a:t>
            </a:r>
            <a:r>
              <a:rPr lang="en-US" sz="2800" dirty="0"/>
              <a:t>W</a:t>
            </a:r>
            <a:r>
              <a:rPr lang="en-US" sz="2800" dirty="0" smtClean="0"/>
              <a:t>ill </a:t>
            </a:r>
            <a:r>
              <a:rPr lang="en-US" sz="2800" dirty="0"/>
              <a:t>L</a:t>
            </a:r>
            <a:r>
              <a:rPr lang="en-US" sz="2800" dirty="0" smtClean="0"/>
              <a:t>ook &amp; Be </a:t>
            </a:r>
            <a:r>
              <a:rPr lang="en-US" sz="2800" dirty="0"/>
              <a:t>T</a:t>
            </a:r>
            <a:r>
              <a:rPr lang="en-US" sz="2800" dirty="0" smtClean="0"/>
              <a:t>reated </a:t>
            </a:r>
            <a:r>
              <a:rPr lang="en-US" sz="2800" dirty="0"/>
              <a:t>L</a:t>
            </a:r>
            <a:r>
              <a:rPr lang="en-US" sz="2800" dirty="0" smtClean="0"/>
              <a:t>ike </a:t>
            </a:r>
            <a:r>
              <a:rPr lang="en-US" sz="2800" dirty="0"/>
              <a:t>a</a:t>
            </a:r>
            <a:r>
              <a:rPr lang="en-US" sz="2800" dirty="0" smtClean="0"/>
              <a:t> Servant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              Vs</a:t>
            </a:r>
            <a:r>
              <a:rPr lang="en-US" sz="2400" dirty="0"/>
              <a:t>. 4, 21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Make Me A Servant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keMeAServa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82</TotalTime>
  <Words>517</Words>
  <Application>Microsoft Macintosh PowerPoint</Application>
  <PresentationFormat>On-screen Show (4:3)</PresentationFormat>
  <Paragraphs>58</Paragraphs>
  <Slides>7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Theme</vt:lpstr>
      <vt:lpstr>Make Me A Servant</vt:lpstr>
      <vt:lpstr>Jesus Reveals His Roles</vt:lpstr>
      <vt:lpstr>Jesus Cleanses His Disciples</vt:lpstr>
      <vt:lpstr>Jesus’ Question: “Do You Know  What I Have Done To You?”</vt:lpstr>
      <vt:lpstr>Jesus Question: “Do You Know  What I Have Done To You?”</vt:lpstr>
      <vt:lpstr>5 Key To Christ-Like Service</vt:lpstr>
      <vt:lpstr>Make Me A Servant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Me A Servant</dc:title>
  <dc:creator>Phillip Shumake</dc:creator>
  <cp:lastModifiedBy>Phillip Shumake</cp:lastModifiedBy>
  <cp:revision>21</cp:revision>
  <dcterms:created xsi:type="dcterms:W3CDTF">2016-04-10T02:57:08Z</dcterms:created>
  <dcterms:modified xsi:type="dcterms:W3CDTF">2016-04-10T03:09:51Z</dcterms:modified>
</cp:coreProperties>
</file>