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1"/>
  </p:notesMasterIdLst>
  <p:sldIdLst>
    <p:sldId id="264" r:id="rId2"/>
    <p:sldId id="256" r:id="rId3"/>
    <p:sldId id="257" r:id="rId4"/>
    <p:sldId id="258" r:id="rId5"/>
    <p:sldId id="260" r:id="rId6"/>
    <p:sldId id="261" r:id="rId7"/>
    <p:sldId id="262" r:id="rId8"/>
    <p:sldId id="263" r:id="rId9"/>
    <p:sldId id="25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17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3FA0B6-ADCE-40DB-A3DB-DDF500D45B1C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53356D-92CB-453B-B480-1FB6EF6739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622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Survey</a:t>
            </a:r>
            <a:r>
              <a:rPr lang="en-US" baseline="0" dirty="0" smtClean="0"/>
              <a:t> of People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53356D-92CB-453B-B480-1FB6EF6739E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199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Story : </a:t>
            </a:r>
            <a:r>
              <a:rPr lang="en-US" dirty="0" err="1" smtClean="0"/>
              <a:t>Institure</a:t>
            </a:r>
            <a:r>
              <a:rPr lang="en-US" dirty="0" smtClean="0"/>
              <a:t> of Child Behavior - Study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53356D-92CB-453B-B480-1FB6EF6739E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649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8F13C-CA03-43DA-9363-FFCB990DB9DD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56C55-EE12-44FB-8C8E-848641E3D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208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8F13C-CA03-43DA-9363-FFCB990DB9DD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56C55-EE12-44FB-8C8E-848641E3D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666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8F13C-CA03-43DA-9363-FFCB990DB9DD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56C55-EE12-44FB-8C8E-848641E3D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813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8F13C-CA03-43DA-9363-FFCB990DB9DD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56C55-EE12-44FB-8C8E-848641E3D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003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8F13C-CA03-43DA-9363-FFCB990DB9DD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56C55-EE12-44FB-8C8E-848641E3D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547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8F13C-CA03-43DA-9363-FFCB990DB9DD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56C55-EE12-44FB-8C8E-848641E3D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276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8F13C-CA03-43DA-9363-FFCB990DB9DD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56C55-EE12-44FB-8C8E-848641E3D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070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8F13C-CA03-43DA-9363-FFCB990DB9DD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56C55-EE12-44FB-8C8E-848641E3D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671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8F13C-CA03-43DA-9363-FFCB990DB9DD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56C55-EE12-44FB-8C8E-848641E3D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754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8F13C-CA03-43DA-9363-FFCB990DB9DD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56C55-EE12-44FB-8C8E-848641E3D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956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8F13C-CA03-43DA-9363-FFCB990DB9DD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56C55-EE12-44FB-8C8E-848641E3D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383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8F13C-CA03-43DA-9363-FFCB990DB9DD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56C55-EE12-44FB-8C8E-848641E3D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93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biblia.com/bible/esv/1%20Thess%205.16" TargetMode="External"/><Relationship Id="rId2" Type="http://schemas.openxmlformats.org/officeDocument/2006/relationships/hyperlink" Target="http://biblia.com/bible/esv/Ps%2037.4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iblia.com/bible/esv/Ps%20100.2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51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5600" dirty="0" smtClean="0">
                <a:solidFill>
                  <a:schemeClr val="accent6">
                    <a:lumMod val="50000"/>
                  </a:schemeClr>
                </a:solidFill>
              </a:rPr>
              <a:t>… </a:t>
            </a:r>
            <a:r>
              <a:rPr lang="en-US" sz="5600" dirty="0" smtClean="0">
                <a:solidFill>
                  <a:schemeClr val="accent6">
                    <a:lumMod val="50000"/>
                  </a:schemeClr>
                </a:solidFill>
                <a:latin typeface="Bernard MT Condensed" panose="02050806060905020404" pitchFamily="18" charset="0"/>
              </a:rPr>
              <a:t>IF YOU’RE HAPPY AND YOU KNOW IT</a:t>
            </a:r>
            <a:r>
              <a:rPr lang="en-US" sz="5600" dirty="0" smtClean="0">
                <a:solidFill>
                  <a:schemeClr val="accent6">
                    <a:lumMod val="50000"/>
                  </a:schemeClr>
                </a:solidFill>
              </a:rPr>
              <a:t>…</a:t>
            </a:r>
            <a:endParaRPr lang="en-US" sz="5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76600"/>
            <a:ext cx="6400800" cy="1807698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https://sp.yimg.com/xj/th?id=OIP.M28c31059ba9e60afcb8d325f88205643o0&amp;pid=15.1&amp;P=0&amp;w=300&amp;h=3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7659" y="3688036"/>
            <a:ext cx="2581141" cy="2598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7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1">
                <a:lumMod val="95000"/>
                <a:lumOff val="5000"/>
              </a:schemeClr>
            </a:gs>
            <a:gs pos="46000">
              <a:schemeClr val="accent4">
                <a:lumMod val="5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God wants </a:t>
            </a:r>
            <a:r>
              <a:rPr lang="en-US" u="sng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you</a:t>
            </a:r>
            <a:r>
              <a:rPr lang="en-US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to be happy!</a:t>
            </a:r>
            <a:endParaRPr lang="en-US" dirty="0">
              <a:solidFill>
                <a:schemeClr val="bg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Delight yourself in the Lord” </a:t>
            </a:r>
            <a:r>
              <a:rPr lang="en-US" dirty="0" smtClean="0">
                <a:solidFill>
                  <a:schemeClr val="bg1"/>
                </a:solidFill>
                <a:hlinkClick r:id="rId2"/>
              </a:rPr>
              <a:t>Psalm 37:4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“Rejoice always” </a:t>
            </a:r>
            <a:r>
              <a:rPr lang="en-US" dirty="0" smtClean="0">
                <a:solidFill>
                  <a:schemeClr val="bg1"/>
                </a:solidFill>
              </a:rPr>
              <a:t>     </a:t>
            </a:r>
            <a:r>
              <a:rPr lang="en-US" dirty="0" smtClean="0">
                <a:solidFill>
                  <a:schemeClr val="bg1"/>
                </a:solidFill>
                <a:hlinkClick r:id="rId3"/>
              </a:rPr>
              <a:t>1 </a:t>
            </a:r>
            <a:r>
              <a:rPr lang="en-US" dirty="0">
                <a:solidFill>
                  <a:schemeClr val="bg1"/>
                </a:solidFill>
                <a:hlinkClick r:id="rId3"/>
              </a:rPr>
              <a:t>Thessalonians </a:t>
            </a:r>
            <a:r>
              <a:rPr lang="en-US" dirty="0" smtClean="0">
                <a:solidFill>
                  <a:schemeClr val="bg1"/>
                </a:solidFill>
                <a:hlinkClick r:id="rId3"/>
              </a:rPr>
              <a:t>5:16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“Serve the Lord with gladness” </a:t>
            </a:r>
            <a:r>
              <a:rPr lang="en-US" dirty="0" smtClean="0">
                <a:hlinkClick r:id="rId4"/>
              </a:rPr>
              <a:t>Psalm </a:t>
            </a:r>
            <a:r>
              <a:rPr lang="en-US" dirty="0">
                <a:hlinkClick r:id="rId4"/>
              </a:rPr>
              <a:t>100:2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133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1">
                <a:lumMod val="95000"/>
                <a:lumOff val="5000"/>
              </a:schemeClr>
            </a:gs>
            <a:gs pos="60000">
              <a:schemeClr val="accent4">
                <a:lumMod val="5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lgerian" panose="04020705040A02060702" pitchFamily="82" charset="0"/>
              </a:rPr>
              <a:t>FOUR ESSENTIALS TO LIVE FROM</a:t>
            </a:r>
            <a:endParaRPr lang="en-US" dirty="0">
              <a:solidFill>
                <a:schemeClr val="bg1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arenR"/>
            </a:pPr>
            <a:r>
              <a:rPr lang="en-US" dirty="0" smtClean="0">
                <a:solidFill>
                  <a:schemeClr val="bg1"/>
                </a:solidFill>
              </a:rPr>
              <a:t>WE NEED A PERSPECTIVE TO LIVE FROM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a) Phil 1:12 - </a:t>
            </a:r>
            <a:r>
              <a:rPr lang="en-US" sz="2400" dirty="0" smtClean="0">
                <a:solidFill>
                  <a:schemeClr val="bg1"/>
                </a:solidFill>
              </a:rPr>
              <a:t>Paul says he can see the best even in the worst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   b) Gen 50:19-20 - </a:t>
            </a:r>
            <a:r>
              <a:rPr lang="en-US" sz="2400" dirty="0" smtClean="0">
                <a:solidFill>
                  <a:schemeClr val="bg1"/>
                </a:solidFill>
              </a:rPr>
              <a:t>Joseph says almost the same thing 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    </a:t>
            </a:r>
            <a:r>
              <a:rPr lang="en-US" dirty="0" smtClean="0">
                <a:solidFill>
                  <a:schemeClr val="bg1"/>
                </a:solidFill>
              </a:rPr>
              <a:t>c) Phil 1:13   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d) Rom 8:28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LESSON:  God has a purpose behind everyone of my problems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644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1">
                <a:lumMod val="95000"/>
                <a:lumOff val="5000"/>
              </a:schemeClr>
            </a:gs>
            <a:gs pos="60000">
              <a:schemeClr val="accent4">
                <a:lumMod val="5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lgerian" panose="04020705040A02060702" pitchFamily="82" charset="0"/>
              </a:rPr>
              <a:t>FOUR ESSENTIALS TO LIVE FROM</a:t>
            </a:r>
            <a:endParaRPr lang="en-US" dirty="0">
              <a:solidFill>
                <a:schemeClr val="bg1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7611" y="1295400"/>
            <a:ext cx="85344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2) WE NEED A PRIORITY TO LIVE BY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    a)  Phil 1:15-17   </a:t>
            </a:r>
            <a:r>
              <a:rPr lang="en-US" sz="2400" dirty="0" smtClean="0">
                <a:solidFill>
                  <a:schemeClr val="bg1"/>
                </a:solidFill>
              </a:rPr>
              <a:t>Don’t listen to the criticism of the world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    b) Phil  1:18        </a:t>
            </a:r>
            <a:r>
              <a:rPr lang="en-US" sz="2400" dirty="0" smtClean="0">
                <a:solidFill>
                  <a:schemeClr val="bg1"/>
                </a:solidFill>
              </a:rPr>
              <a:t>Paul is not going to let anyone steal his joy</a:t>
            </a: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8F8F8"/>
                </a:solidFill>
              </a:rPr>
              <a:t>LESSON:  Don’t major on the minor things in life.</a:t>
            </a:r>
          </a:p>
          <a:p>
            <a:pPr marL="0" indent="0">
              <a:buNone/>
            </a:pPr>
            <a:endParaRPr lang="en-US" sz="2400" dirty="0">
              <a:solidFill>
                <a:srgbClr val="F8F8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347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1">
                <a:lumMod val="95000"/>
                <a:lumOff val="5000"/>
              </a:schemeClr>
            </a:gs>
            <a:gs pos="60000">
              <a:schemeClr val="accent4">
                <a:lumMod val="5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lgerian" panose="04020705040A02060702" pitchFamily="82" charset="0"/>
              </a:rPr>
              <a:t>FOUR ESSENTIALS TO LIVE FROM</a:t>
            </a:r>
            <a:endParaRPr lang="en-US" dirty="0">
              <a:solidFill>
                <a:schemeClr val="bg1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7611" y="1295400"/>
            <a:ext cx="85344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3</a:t>
            </a:r>
            <a:r>
              <a:rPr lang="en-US" dirty="0" smtClean="0">
                <a:solidFill>
                  <a:schemeClr val="bg1"/>
                </a:solidFill>
              </a:rPr>
              <a:t>) WE NEED GOD’S POWER TO LIVE ON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     a) Phil 1:19-20  </a:t>
            </a:r>
            <a:r>
              <a:rPr lang="en-US" sz="2400" dirty="0" smtClean="0">
                <a:solidFill>
                  <a:schemeClr val="bg1"/>
                </a:solidFill>
              </a:rPr>
              <a:t>Two things that give me strength 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                     	I) Prayers of the people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		II) The Help of the Holy Spirit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  b) Phil  4:13</a:t>
            </a: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8F8F8"/>
                </a:solidFill>
              </a:rPr>
              <a:t>LESSON: Pray and pin your hope in God</a:t>
            </a:r>
          </a:p>
          <a:p>
            <a:pPr marL="0" indent="0">
              <a:buNone/>
            </a:pPr>
            <a:endParaRPr lang="en-US" sz="2400" dirty="0">
              <a:solidFill>
                <a:srgbClr val="F8F8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808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1">
                <a:lumMod val="95000"/>
                <a:lumOff val="5000"/>
              </a:schemeClr>
            </a:gs>
            <a:gs pos="60000">
              <a:schemeClr val="accent4">
                <a:lumMod val="5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lgerian" panose="04020705040A02060702" pitchFamily="82" charset="0"/>
              </a:rPr>
              <a:t>FOUR ESSENTIALS TO LIVE FROM</a:t>
            </a:r>
            <a:endParaRPr lang="en-US" dirty="0">
              <a:solidFill>
                <a:schemeClr val="bg1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7611" y="1295400"/>
            <a:ext cx="85344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8F8F8"/>
                </a:solidFill>
              </a:rPr>
              <a:t>To sum up so far</a:t>
            </a:r>
          </a:p>
          <a:p>
            <a:pPr marL="457200" indent="-457200">
              <a:buAutoNum type="arabicParenR"/>
            </a:pPr>
            <a:r>
              <a:rPr lang="en-US" dirty="0" smtClean="0">
                <a:solidFill>
                  <a:srgbClr val="F8F8F8"/>
                </a:solidFill>
              </a:rPr>
              <a:t>We need to see things from God’s perspective</a:t>
            </a:r>
          </a:p>
          <a:p>
            <a:pPr marL="457200" indent="-457200">
              <a:buAutoNum type="arabicParenR"/>
            </a:pPr>
            <a:r>
              <a:rPr lang="en-US" dirty="0" smtClean="0">
                <a:solidFill>
                  <a:srgbClr val="F8F8F8"/>
                </a:solidFill>
              </a:rPr>
              <a:t>Major on the important things in life</a:t>
            </a:r>
          </a:p>
          <a:p>
            <a:pPr marL="457200" indent="-457200">
              <a:buAutoNum type="arabicParenR"/>
            </a:pPr>
            <a:r>
              <a:rPr lang="en-US" dirty="0" smtClean="0">
                <a:solidFill>
                  <a:srgbClr val="F8F8F8"/>
                </a:solidFill>
              </a:rPr>
              <a:t>Lean on God’s strength through prayers</a:t>
            </a:r>
            <a:endParaRPr lang="en-US" dirty="0">
              <a:solidFill>
                <a:srgbClr val="F8F8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5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1">
                <a:lumMod val="95000"/>
                <a:lumOff val="5000"/>
              </a:schemeClr>
            </a:gs>
            <a:gs pos="60000">
              <a:schemeClr val="accent4">
                <a:lumMod val="5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lgerian" panose="04020705040A02060702" pitchFamily="82" charset="0"/>
              </a:rPr>
              <a:t>FOUR ESSENTIALS TO LIVE FROM</a:t>
            </a:r>
            <a:endParaRPr lang="en-US" dirty="0">
              <a:solidFill>
                <a:schemeClr val="bg1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7611" y="1295400"/>
            <a:ext cx="85344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8F8F8"/>
                </a:solidFill>
              </a:rPr>
              <a:t>4) WE NEED A PURPOSE TO LIVE FOR</a:t>
            </a:r>
          </a:p>
          <a:p>
            <a:pPr marL="0" indent="0">
              <a:buNone/>
            </a:pPr>
            <a:r>
              <a:rPr lang="en-US" dirty="0">
                <a:solidFill>
                  <a:srgbClr val="F8F8F8"/>
                </a:solidFill>
              </a:rPr>
              <a:t> </a:t>
            </a:r>
            <a:r>
              <a:rPr lang="en-US" dirty="0" smtClean="0">
                <a:solidFill>
                  <a:srgbClr val="F8F8F8"/>
                </a:solidFill>
              </a:rPr>
              <a:t>    a) Phil 1:21   This is Paul’s purpose of living</a:t>
            </a:r>
          </a:p>
          <a:p>
            <a:pPr marL="0" indent="0">
              <a:buNone/>
            </a:pPr>
            <a:r>
              <a:rPr lang="en-US" dirty="0">
                <a:solidFill>
                  <a:srgbClr val="F8F8F8"/>
                </a:solidFill>
              </a:rPr>
              <a:t> </a:t>
            </a:r>
            <a:r>
              <a:rPr lang="en-US" dirty="0" smtClean="0">
                <a:solidFill>
                  <a:srgbClr val="F8F8F8"/>
                </a:solidFill>
              </a:rPr>
              <a:t>    b) Phil 1:22-26 </a:t>
            </a:r>
          </a:p>
          <a:p>
            <a:pPr marL="0" indent="0">
              <a:buNone/>
            </a:pPr>
            <a:endParaRPr lang="en-US" dirty="0">
              <a:solidFill>
                <a:srgbClr val="F8F8F8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8F8F8"/>
                </a:solidFill>
              </a:rPr>
              <a:t>	</a:t>
            </a:r>
            <a:r>
              <a:rPr lang="en-US" sz="3600" dirty="0" smtClean="0">
                <a:solidFill>
                  <a:srgbClr val="F8F8F8"/>
                </a:solidFill>
              </a:rPr>
              <a:t> J    = Jesus First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rgbClr val="F8F8F8"/>
                </a:solidFill>
              </a:rPr>
              <a:t>	O    = Others Second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rgbClr val="F8F8F8"/>
                </a:solidFill>
              </a:rPr>
              <a:t>	 Y    = Yourself Third</a:t>
            </a:r>
          </a:p>
          <a:p>
            <a:pPr marL="0" indent="0">
              <a:buNone/>
            </a:pPr>
            <a:endParaRPr lang="en-US" dirty="0">
              <a:solidFill>
                <a:srgbClr val="F8F8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8783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901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3959</TotalTime>
  <Words>255</Words>
  <Application>Microsoft Office PowerPoint</Application>
  <PresentationFormat>On-screen Show (4:3)</PresentationFormat>
  <Paragraphs>48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… IF YOU’RE HAPPY AND YOU KNOW IT…</vt:lpstr>
      <vt:lpstr>God wants you to be happy!</vt:lpstr>
      <vt:lpstr>FOUR ESSENTIALS TO LIVE FROM</vt:lpstr>
      <vt:lpstr>FOUR ESSENTIALS TO LIVE FROM</vt:lpstr>
      <vt:lpstr>FOUR ESSENTIALS TO LIVE FROM</vt:lpstr>
      <vt:lpstr>FOUR ESSENTIALS TO LIVE FROM</vt:lpstr>
      <vt:lpstr>FOUR ESSENTIALS TO LIVE FROM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… IF YOU’RE HAPPY AND YOU KNOW IT…</dc:title>
  <dc:creator>owner</dc:creator>
  <cp:lastModifiedBy>owner</cp:lastModifiedBy>
  <cp:revision>9</cp:revision>
  <dcterms:created xsi:type="dcterms:W3CDTF">2016-04-19T19:18:28Z</dcterms:created>
  <dcterms:modified xsi:type="dcterms:W3CDTF">2016-04-22T18:44:01Z</dcterms:modified>
</cp:coreProperties>
</file>