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3" r:id="rId3"/>
    <p:sldId id="261" r:id="rId4"/>
    <p:sldId id="259" r:id="rId5"/>
    <p:sldId id="262" r:id="rId6"/>
    <p:sldId id="257" r:id="rId7"/>
    <p:sldId id="260"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B226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2603" autoAdjust="0"/>
  </p:normalViewPr>
  <p:slideViewPr>
    <p:cSldViewPr snapToGrid="0" snapToObjects="1">
      <p:cViewPr varScale="1">
        <p:scale>
          <a:sx n="83" d="100"/>
          <a:sy n="83" d="100"/>
        </p:scale>
        <p:origin x="-161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F1D0C-70F4-244D-972A-996D3C93372C}" type="datetimeFigureOut">
              <a:rPr lang="en-US" smtClean="0"/>
              <a:pPr/>
              <a:t>4/10/16</a:t>
            </a:fld>
            <a:endParaRPr lang="en-US"/>
          </a:p>
        </p:txBody>
      </p:sp>
      <p:sp>
        <p:nvSpPr>
          <p:cNvPr id="4" name="Slide Image Placeholder 3"/>
          <p:cNvSpPr>
            <a:spLocks noGrp="1" noRot="1" noChangeAspect="1"/>
          </p:cNvSpPr>
          <p:nvPr>
            <p:ph type="sldImg" idx="2"/>
          </p:nvPr>
        </p:nvSpPr>
        <p:spPr>
          <a:xfrm>
            <a:off x="1582195" y="105840"/>
            <a:ext cx="3634356" cy="272576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7009" y="3008940"/>
            <a:ext cx="6410123" cy="58969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731390" y="457200"/>
            <a:ext cx="1126610" cy="457200"/>
          </a:xfrm>
          <a:prstGeom prst="rect">
            <a:avLst/>
          </a:prstGeom>
        </p:spPr>
        <p:txBody>
          <a:bodyPr vert="horz" lIns="91440" tIns="45720" rIns="91440" bIns="45720" rtlCol="0" anchor="b"/>
          <a:lstStyle>
            <a:lvl1pPr algn="r">
              <a:defRPr sz="1200"/>
            </a:lvl1pPr>
          </a:lstStyle>
          <a:p>
            <a:fld id="{6704A9AC-A795-E548-8A76-309A62F26E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Wonderful VERSE.  God’s Word – whether</a:t>
            </a:r>
            <a:r>
              <a:rPr lang="en-US" sz="1600" baseline="0" dirty="0" smtClean="0"/>
              <a:t> old or new – whether personal or broad – HAS THIS PURPOSE within it.</a:t>
            </a:r>
          </a:p>
          <a:p>
            <a:endParaRPr lang="en-US" sz="1600" baseline="0" dirty="0" smtClean="0"/>
          </a:p>
          <a:p>
            <a:r>
              <a:rPr lang="en-US" sz="1600" baseline="0" dirty="0" smtClean="0"/>
              <a:t>The “Goal” of God’s word is not to produce divisiveness, angry arguments, or confusion.   Nor is it to produce only general sense of virtue.</a:t>
            </a:r>
          </a:p>
          <a:p>
            <a:endParaRPr lang="en-US" sz="1600" baseline="0" dirty="0" smtClean="0"/>
          </a:p>
          <a:p>
            <a:r>
              <a:rPr lang="en-US" sz="1600" baseline="0" dirty="0" smtClean="0"/>
              <a:t>God’s Word – in its most far-reaching concepts and it’s most beautiful details – is to produce LOVE.</a:t>
            </a:r>
          </a:p>
        </p:txBody>
      </p:sp>
      <p:sp>
        <p:nvSpPr>
          <p:cNvPr id="4" name="Slide Number Placeholder 3"/>
          <p:cNvSpPr>
            <a:spLocks noGrp="1"/>
          </p:cNvSpPr>
          <p:nvPr>
            <p:ph type="sldNum" sz="quarter" idx="10"/>
          </p:nvPr>
        </p:nvSpPr>
        <p:spPr/>
        <p:txBody>
          <a:bodyPr/>
          <a:lstStyle/>
          <a:p>
            <a:fld id="{6704A9AC-A795-E548-8A76-309A62F26EC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4414" y="71355"/>
            <a:ext cx="2855439" cy="2141579"/>
          </a:xfrm>
        </p:spPr>
      </p:sp>
      <p:sp>
        <p:nvSpPr>
          <p:cNvPr id="3" name="Notes Placeholder 2"/>
          <p:cNvSpPr>
            <a:spLocks noGrp="1"/>
          </p:cNvSpPr>
          <p:nvPr>
            <p:ph type="body" idx="1"/>
          </p:nvPr>
        </p:nvSpPr>
        <p:spPr>
          <a:xfrm>
            <a:off x="257009" y="2212935"/>
            <a:ext cx="6410123" cy="6692922"/>
          </a:xfrm>
        </p:spPr>
        <p:txBody>
          <a:bodyPr>
            <a:noAutofit/>
          </a:bodyPr>
          <a:lstStyle/>
          <a:p>
            <a:r>
              <a:rPr lang="en-US" sz="1400" baseline="0" dirty="0" smtClean="0"/>
              <a:t>Like Paul – we seek to deliver the “whole counsel of God” because every verse, every passage is DIVINELY POWERFUL to make us more pleasing to HIM.</a:t>
            </a:r>
          </a:p>
          <a:p>
            <a:endParaRPr lang="en-US" sz="1400" baseline="0" dirty="0" smtClean="0"/>
          </a:p>
          <a:p>
            <a:r>
              <a:rPr lang="en-US" sz="1400" baseline="0" dirty="0" smtClean="0"/>
              <a:t>1.) From a Pure Heart:  God’s word is given to go straight into the heart.  Not to be a merely external observance, but a character defining and life changing message we carry deep within our hearts.  Designed to show us the sinful desires that so often are stirred within our hearts – and to help us reject them – even replace them with HIGHER CALLING to PURITY &amp; HOLINESS.</a:t>
            </a:r>
          </a:p>
          <a:p>
            <a:endParaRPr lang="en-US" sz="1400" baseline="0" dirty="0" smtClean="0"/>
          </a:p>
          <a:p>
            <a:r>
              <a:rPr lang="en-US" sz="1400" baseline="0" dirty="0" smtClean="0"/>
              <a:t>2.) Good Conscience:  Paul greatly valued the function of the conscience.  But even he knew – our conscience is only as good as the information it is working with.    The WORD of God is able to fully inform and train our conscience to recognize what is Good &amp; Righteous, and what is Hurtful, Selfish, and Sinful.  Our conscience is only as satisfied as the GUILT it can be set free FROM.  Paul – as the chief of sinners – knew what a blessing it was to have his sins forgiven in Christ.  So too, the Word of God brings us to KNOW right from wrong within our </a:t>
            </a:r>
            <a:r>
              <a:rPr lang="en-US" sz="1400" baseline="0" dirty="0" err="1" smtClean="0"/>
              <a:t>concience</a:t>
            </a:r>
            <a:r>
              <a:rPr lang="en-US" sz="1400" baseline="0" dirty="0" smtClean="0"/>
              <a:t>, as well as to have our conscience freed from past guilt.</a:t>
            </a:r>
          </a:p>
          <a:p>
            <a:endParaRPr lang="en-US" sz="1400" baseline="0" dirty="0" smtClean="0"/>
          </a:p>
          <a:p>
            <a:r>
              <a:rPr lang="en-US" sz="1400" baseline="0" dirty="0" smtClean="0"/>
              <a:t>3.) Not only affection for and joy in the Lord – but such a bond to God that we rely on Him, trust in Him, put our Faith in HIM.  Timothy would encounter false teachers and the </a:t>
            </a:r>
            <a:r>
              <a:rPr lang="en-US" sz="1400" baseline="0" dirty="0" err="1" smtClean="0"/>
              <a:t>Counterfit</a:t>
            </a:r>
            <a:r>
              <a:rPr lang="en-US" sz="1400" baseline="0" dirty="0" smtClean="0"/>
              <a:t> FAITH they created.  A dead faith without good works, a hypocritical faith without personal </a:t>
            </a:r>
            <a:r>
              <a:rPr lang="en-US" sz="1400" baseline="0" dirty="0" err="1" smtClean="0"/>
              <a:t>appliation</a:t>
            </a:r>
            <a:r>
              <a:rPr lang="en-US" sz="1400" baseline="0" dirty="0" smtClean="0"/>
              <a:t>, a false faith place in human wisdom – instead of God’s.</a:t>
            </a:r>
          </a:p>
          <a:p>
            <a:endParaRPr lang="en-US" sz="1400" baseline="0" dirty="0" smtClean="0"/>
          </a:p>
          <a:p>
            <a:r>
              <a:rPr lang="en-US" sz="1400" baseline="0" dirty="0" smtClean="0"/>
              <a:t>TIMOTHY was to teach in such a manner to nurture and grow a much more PRECIOUS and SAVING FAITH.</a:t>
            </a:r>
            <a:r>
              <a:rPr lang="en-US" sz="1400" dirty="0" smtClean="0"/>
              <a:t>  </a:t>
            </a:r>
            <a:r>
              <a:rPr lang="en-US" sz="1400" baseline="0" dirty="0" smtClean="0"/>
              <a:t>So God’s WORD brings about a TRANSFORMING LOVE…Love from within a cleaned and purified heart, that seeks to remain pure, and views God as our dependable and caring Father.</a:t>
            </a:r>
          </a:p>
        </p:txBody>
      </p:sp>
      <p:sp>
        <p:nvSpPr>
          <p:cNvPr id="4" name="Slide Number Placeholder 3"/>
          <p:cNvSpPr>
            <a:spLocks noGrp="1"/>
          </p:cNvSpPr>
          <p:nvPr>
            <p:ph type="sldNum" sz="quarter" idx="10"/>
          </p:nvPr>
        </p:nvSpPr>
        <p:spPr/>
        <p:txBody>
          <a:bodyPr/>
          <a:lstStyle/>
          <a:p>
            <a:fld id="{6704A9AC-A795-E548-8A76-309A62F26EC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AS WE feast on the Word of God,</a:t>
            </a:r>
            <a:r>
              <a:rPr lang="en-US" sz="1600" baseline="0" dirty="0" smtClean="0"/>
              <a:t> we develop LOVE that – will FOLLOW God’s commands…</a:t>
            </a:r>
            <a:endParaRPr lang="en-US" sz="1600" dirty="0" smtClean="0"/>
          </a:p>
          <a:p>
            <a:endParaRPr lang="en-US" sz="1600" dirty="0" smtClean="0"/>
          </a:p>
          <a:p>
            <a:r>
              <a:rPr lang="en-US" sz="1600" dirty="0" smtClean="0"/>
              <a:t>James 1:25 – A law not delivered on tablets of stone – but delivered in the LIFE, EXAMPLE, GRACE, and VICTORY of Jesus Christ.</a:t>
            </a:r>
            <a:endParaRPr lang="en-US" sz="1600" dirty="0"/>
          </a:p>
        </p:txBody>
      </p:sp>
      <p:sp>
        <p:nvSpPr>
          <p:cNvPr id="4" name="Slide Number Placeholder 3"/>
          <p:cNvSpPr>
            <a:spLocks noGrp="1"/>
          </p:cNvSpPr>
          <p:nvPr>
            <p:ph type="sldNum" sz="quarter" idx="10"/>
          </p:nvPr>
        </p:nvSpPr>
        <p:spPr/>
        <p:txBody>
          <a:bodyPr/>
          <a:lstStyle/>
          <a:p>
            <a:fld id="{6704A9AC-A795-E548-8A76-309A62F26EC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04A9AC-A795-E548-8A76-309A62F26EC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Therefore… GREET </a:t>
            </a:r>
            <a:r>
              <a:rPr lang="en-US" sz="1800" dirty="0" smtClean="0"/>
              <a:t>VISITORS WELL… </a:t>
            </a:r>
            <a:r>
              <a:rPr lang="en-US" sz="1800" dirty="0" smtClean="0"/>
              <a:t> </a:t>
            </a:r>
          </a:p>
          <a:p>
            <a:endParaRPr lang="en-US" sz="1800" dirty="0" smtClean="0"/>
          </a:p>
          <a:p>
            <a:r>
              <a:rPr lang="en-US" sz="1800" dirty="0" smtClean="0"/>
              <a:t>INVITING </a:t>
            </a:r>
            <a:r>
              <a:rPr lang="en-US" sz="1800" dirty="0" smtClean="0"/>
              <a:t>TO WORSHIP</a:t>
            </a:r>
            <a:r>
              <a:rPr lang="en-US" sz="1800" baseline="0" dirty="0" smtClean="0"/>
              <a:t> AND SPECIAL </a:t>
            </a:r>
            <a:r>
              <a:rPr lang="en-US" sz="1800" baseline="0" dirty="0" smtClean="0"/>
              <a:t>STUDIES</a:t>
            </a:r>
          </a:p>
          <a:p>
            <a:r>
              <a:rPr lang="en-US" sz="1800" baseline="0" dirty="0" smtClean="0"/>
              <a:t> </a:t>
            </a:r>
            <a:r>
              <a:rPr lang="en-US" sz="1800" baseline="0" dirty="0" smtClean="0"/>
              <a:t>LIKE THE MEETING &amp; </a:t>
            </a:r>
            <a:r>
              <a:rPr lang="en-US" sz="1800" baseline="0" dirty="0" smtClean="0"/>
              <a:t>VBS</a:t>
            </a:r>
          </a:p>
          <a:p>
            <a:endParaRPr lang="en-US" sz="1800" baseline="0" dirty="0" smtClean="0"/>
          </a:p>
        </p:txBody>
      </p:sp>
      <p:sp>
        <p:nvSpPr>
          <p:cNvPr id="4" name="Slide Number Placeholder 3"/>
          <p:cNvSpPr>
            <a:spLocks noGrp="1"/>
          </p:cNvSpPr>
          <p:nvPr>
            <p:ph type="sldNum" sz="quarter" idx="10"/>
          </p:nvPr>
        </p:nvSpPr>
        <p:spPr/>
        <p:txBody>
          <a:bodyPr/>
          <a:lstStyle/>
          <a:p>
            <a:fld id="{6704A9AC-A795-E548-8A76-309A62F26EC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As people touched by the Love of God…</a:t>
            </a:r>
          </a:p>
          <a:p>
            <a:endParaRPr 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REJOICE IN THE LORD:   His Life, His Miracles, His Compassion, His Grace, His Sacrifice, His Love…  We have so much to be thankful for and to find joy in.</a:t>
            </a:r>
          </a:p>
          <a:p>
            <a:endParaRPr lang="en-US" sz="1600" dirty="0" smtClean="0"/>
          </a:p>
          <a:p>
            <a:endParaRPr lang="en-US" sz="1600" dirty="0" smtClean="0"/>
          </a:p>
          <a:p>
            <a:r>
              <a:rPr lang="en-US" sz="1600" dirty="0" smtClean="0"/>
              <a:t>I </a:t>
            </a:r>
            <a:r>
              <a:rPr lang="en-US" sz="1600" dirty="0" smtClean="0"/>
              <a:t>hope you know… I’ve tried to</a:t>
            </a:r>
            <a:r>
              <a:rPr lang="en-US" sz="1600" baseline="0" dirty="0" smtClean="0"/>
              <a:t> the best of my ability to declare the whole counsel of God.</a:t>
            </a:r>
            <a:endParaRPr lang="en-US" sz="1600" dirty="0"/>
          </a:p>
        </p:txBody>
      </p:sp>
      <p:sp>
        <p:nvSpPr>
          <p:cNvPr id="4" name="Slide Number Placeholder 3"/>
          <p:cNvSpPr>
            <a:spLocks noGrp="1"/>
          </p:cNvSpPr>
          <p:nvPr>
            <p:ph type="sldNum" sz="quarter" idx="10"/>
          </p:nvPr>
        </p:nvSpPr>
        <p:spPr/>
        <p:txBody>
          <a:bodyPr/>
          <a:lstStyle/>
          <a:p>
            <a:fld id="{6704A9AC-A795-E548-8A76-309A62F26EC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3:3 – Confidence in God’s Goodness – but Also aware that Satan will try to attack!</a:t>
            </a:r>
            <a:endParaRPr lang="en-US" sz="1800" dirty="0"/>
          </a:p>
        </p:txBody>
      </p:sp>
      <p:sp>
        <p:nvSpPr>
          <p:cNvPr id="4" name="Slide Number Placeholder 3"/>
          <p:cNvSpPr>
            <a:spLocks noGrp="1"/>
          </p:cNvSpPr>
          <p:nvPr>
            <p:ph type="sldNum" sz="quarter" idx="10"/>
          </p:nvPr>
        </p:nvSpPr>
        <p:spPr/>
        <p:txBody>
          <a:bodyPr/>
          <a:lstStyle/>
          <a:p>
            <a:fld id="{6704A9AC-A795-E548-8A76-309A62F26EC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My</a:t>
            </a:r>
            <a:r>
              <a:rPr lang="en-US" sz="2000" baseline="0" dirty="0" smtClean="0"/>
              <a:t> time here is coming to a close – but for someone else – you’re time here could be just beginning.</a:t>
            </a:r>
          </a:p>
          <a:p>
            <a:endParaRPr lang="en-US" sz="2000" baseline="0" dirty="0" smtClean="0"/>
          </a:p>
          <a:p>
            <a:r>
              <a:rPr lang="en-US" sz="2000" baseline="0" dirty="0" smtClean="0"/>
              <a:t>Maybe tonight – you are ready to BEGIN your life fresh and anew as a CHRISTIAN…</a:t>
            </a:r>
          </a:p>
          <a:p>
            <a:endParaRPr lang="en-US" sz="2000" baseline="0" dirty="0" smtClean="0"/>
          </a:p>
          <a:p>
            <a:pPr>
              <a:buFont typeface="Arial"/>
              <a:buChar char="•"/>
            </a:pPr>
            <a:r>
              <a:rPr lang="en-US" sz="2000" baseline="0" dirty="0" smtClean="0"/>
              <a:t>Heard God’s Word</a:t>
            </a:r>
          </a:p>
          <a:p>
            <a:pPr>
              <a:buFont typeface="Arial"/>
              <a:buChar char="•"/>
            </a:pPr>
            <a:r>
              <a:rPr lang="en-US" sz="2000" baseline="0" dirty="0" smtClean="0"/>
              <a:t>Believe Jesus is the Son of God</a:t>
            </a:r>
          </a:p>
          <a:p>
            <a:pPr>
              <a:buFont typeface="Arial"/>
              <a:buChar char="•"/>
            </a:pPr>
            <a:r>
              <a:rPr lang="en-US" sz="2000" baseline="0" dirty="0" smtClean="0"/>
              <a:t>Repent of Your Sins</a:t>
            </a:r>
          </a:p>
          <a:p>
            <a:pPr>
              <a:buFont typeface="Arial"/>
              <a:buChar char="•"/>
            </a:pPr>
            <a:r>
              <a:rPr lang="en-US" sz="2000" baseline="0" dirty="0" smtClean="0"/>
              <a:t>Confess Your FAITH in JESUS</a:t>
            </a:r>
          </a:p>
          <a:p>
            <a:pPr>
              <a:buFont typeface="Arial"/>
              <a:buChar char="•"/>
            </a:pPr>
            <a:r>
              <a:rPr lang="en-US" sz="2000" baseline="0" dirty="0" smtClean="0"/>
              <a:t>Baptized to Wash Away your sins…</a:t>
            </a:r>
          </a:p>
          <a:p>
            <a:endParaRPr lang="en-US" sz="2000" baseline="0" dirty="0" smtClean="0"/>
          </a:p>
          <a:p>
            <a:r>
              <a:rPr lang="en-US" sz="2000" baseline="0" dirty="0" smtClean="0"/>
              <a:t>God’s LOVE is available to you – come forward, while we stand and sing….</a:t>
            </a:r>
            <a:endParaRPr lang="en-US" sz="2000" dirty="0"/>
          </a:p>
        </p:txBody>
      </p:sp>
      <p:sp>
        <p:nvSpPr>
          <p:cNvPr id="4" name="Slide Number Placeholder 3"/>
          <p:cNvSpPr>
            <a:spLocks noGrp="1"/>
          </p:cNvSpPr>
          <p:nvPr>
            <p:ph type="sldNum" sz="quarter" idx="10"/>
          </p:nvPr>
        </p:nvSpPr>
        <p:spPr/>
        <p:txBody>
          <a:bodyPr/>
          <a:lstStyle/>
          <a:p>
            <a:fld id="{6704A9AC-A795-E548-8A76-309A62F26EC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4/10/16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4/10/16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4/10/16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4/10/16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4/10/16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4/10/16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4/10/16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1"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1"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b="1" kern="1200">
          <a:solidFill>
            <a:srgbClr val="B2261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Goal of </a:t>
            </a:r>
            <a:br>
              <a:rPr lang="en-US" dirty="0" smtClean="0"/>
            </a:br>
            <a:r>
              <a:rPr lang="en-US" dirty="0" smtClean="0"/>
              <a:t>Our Instruction Is Love</a:t>
            </a:r>
            <a:endParaRPr lang="en-US" dirty="0"/>
          </a:p>
        </p:txBody>
      </p:sp>
      <p:sp>
        <p:nvSpPr>
          <p:cNvPr id="3" name="Subtitle 2"/>
          <p:cNvSpPr>
            <a:spLocks noGrp="1"/>
          </p:cNvSpPr>
          <p:nvPr>
            <p:ph type="subTitle" idx="1"/>
          </p:nvPr>
        </p:nvSpPr>
        <p:spPr/>
        <p:txBody>
          <a:bodyPr/>
          <a:lstStyle/>
          <a:p>
            <a:endParaRPr lang="en-US"/>
          </a:p>
        </p:txBody>
      </p:sp>
      <p:pic>
        <p:nvPicPr>
          <p:cNvPr id="5" name="Picture 4" descr="Goal-Love-Title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God’s Word</a:t>
            </a:r>
            <a:endParaRPr lang="en-US" dirty="0"/>
          </a:p>
        </p:txBody>
      </p:sp>
      <p:sp>
        <p:nvSpPr>
          <p:cNvPr id="3" name="Content Placeholder 2"/>
          <p:cNvSpPr>
            <a:spLocks noGrp="1"/>
          </p:cNvSpPr>
          <p:nvPr>
            <p:ph idx="1"/>
          </p:nvPr>
        </p:nvSpPr>
        <p:spPr/>
        <p:txBody>
          <a:bodyPr/>
          <a:lstStyle/>
          <a:p>
            <a:r>
              <a:rPr lang="en-US" dirty="0" smtClean="0"/>
              <a:t>“So will My word be which goes forth from My mouth; </a:t>
            </a:r>
            <a:r>
              <a:rPr lang="en-US" b="1" dirty="0" smtClean="0">
                <a:solidFill>
                  <a:srgbClr val="B22616"/>
                </a:solidFill>
              </a:rPr>
              <a:t>It will not return to me empty</a:t>
            </a:r>
            <a:r>
              <a:rPr lang="en-US" dirty="0" smtClean="0"/>
              <a:t>, Without accomplishing what I desire, And without succeeding in the matter for which I sent it.” Isaiah 55:11</a:t>
            </a:r>
          </a:p>
          <a:p>
            <a:r>
              <a:rPr lang="en-US" dirty="0" smtClean="0"/>
              <a:t>“But the goal of our instruction is </a:t>
            </a:r>
            <a:r>
              <a:rPr lang="en-US" b="1" dirty="0" smtClean="0">
                <a:solidFill>
                  <a:srgbClr val="B22616"/>
                </a:solidFill>
              </a:rPr>
              <a:t>love</a:t>
            </a:r>
            <a:r>
              <a:rPr lang="en-US" dirty="0" smtClean="0"/>
              <a:t> from a </a:t>
            </a:r>
            <a:r>
              <a:rPr lang="en-US" b="1" dirty="0" smtClean="0">
                <a:solidFill>
                  <a:srgbClr val="B22616"/>
                </a:solidFill>
              </a:rPr>
              <a:t>pure heart</a:t>
            </a:r>
            <a:r>
              <a:rPr lang="en-US" dirty="0" smtClean="0"/>
              <a:t> and a </a:t>
            </a:r>
            <a:r>
              <a:rPr lang="en-US" b="1" dirty="0" smtClean="0">
                <a:solidFill>
                  <a:srgbClr val="B22616"/>
                </a:solidFill>
              </a:rPr>
              <a:t>good conscience</a:t>
            </a:r>
            <a:r>
              <a:rPr lang="en-US" dirty="0" smtClean="0"/>
              <a:t> and a </a:t>
            </a:r>
            <a:r>
              <a:rPr lang="en-US" b="1" dirty="0" smtClean="0">
                <a:solidFill>
                  <a:srgbClr val="B22616"/>
                </a:solidFill>
              </a:rPr>
              <a:t>sincere faith</a:t>
            </a:r>
            <a:r>
              <a:rPr lang="en-US" dirty="0" smtClean="0"/>
              <a:t>.” 1 Timothy 1:5</a:t>
            </a:r>
          </a:p>
          <a:p>
            <a:endParaRPr lang="en-US" dirty="0" smtClean="0"/>
          </a:p>
          <a:p>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 Is To Love &amp; Follow God</a:t>
            </a:r>
            <a:endParaRPr lang="en-US" dirty="0"/>
          </a:p>
        </p:txBody>
      </p:sp>
      <p:sp>
        <p:nvSpPr>
          <p:cNvPr id="3" name="Content Placeholder 2"/>
          <p:cNvSpPr>
            <a:spLocks noGrp="1"/>
          </p:cNvSpPr>
          <p:nvPr>
            <p:ph idx="1"/>
          </p:nvPr>
        </p:nvSpPr>
        <p:spPr/>
        <p:txBody>
          <a:bodyPr/>
          <a:lstStyle/>
          <a:p>
            <a:r>
              <a:rPr lang="en-US" dirty="0" smtClean="0"/>
              <a:t>God Wants Us To Forget About Satan’s Lies </a:t>
            </a:r>
            <a:br>
              <a:rPr lang="en-US" dirty="0" smtClean="0"/>
            </a:br>
            <a:r>
              <a:rPr lang="en-US" dirty="0" smtClean="0"/>
              <a:t>&amp; Remember</a:t>
            </a:r>
            <a:r>
              <a:rPr lang="en-US" dirty="0" smtClean="0"/>
              <a:t> The Perfect </a:t>
            </a:r>
            <a:r>
              <a:rPr lang="en-US" dirty="0" smtClean="0"/>
              <a:t>Law of Liberty</a:t>
            </a:r>
            <a:r>
              <a:rPr lang="en-US" dirty="0" smtClean="0"/>
              <a:t>.</a:t>
            </a:r>
            <a:endParaRPr lang="en-US" dirty="0" smtClean="0"/>
          </a:p>
          <a:p>
            <a:pPr lvl="1"/>
            <a:r>
              <a:rPr lang="en-US" dirty="0" smtClean="0"/>
              <a:t>James 1:25</a:t>
            </a:r>
          </a:p>
          <a:p>
            <a:r>
              <a:rPr lang="en-US" dirty="0" smtClean="0"/>
              <a:t>God Wants Us To Live In Fellowship With Him.</a:t>
            </a:r>
          </a:p>
          <a:p>
            <a:pPr lvl="1"/>
            <a:r>
              <a:rPr lang="en-US" dirty="0" smtClean="0"/>
              <a:t>1 John 1:5-10</a:t>
            </a:r>
          </a:p>
          <a:p>
            <a:r>
              <a:rPr lang="en-US" dirty="0" smtClean="0"/>
              <a:t>God Wants Us To Follow Him, No Matter</a:t>
            </a:r>
            <a:r>
              <a:rPr lang="en-US" dirty="0" smtClean="0"/>
              <a:t> </a:t>
            </a:r>
            <a:br>
              <a:rPr lang="en-US" dirty="0" smtClean="0"/>
            </a:br>
            <a:r>
              <a:rPr lang="en-US" dirty="0" smtClean="0"/>
              <a:t>What </a:t>
            </a:r>
            <a:r>
              <a:rPr lang="en-US" dirty="0" smtClean="0"/>
              <a:t>Others Do.</a:t>
            </a:r>
          </a:p>
          <a:p>
            <a:pPr lvl="1"/>
            <a:r>
              <a:rPr lang="en-US" dirty="0" smtClean="0"/>
              <a:t>John 6:59-69,  John 21:15-17, 21-22</a:t>
            </a:r>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Goal Is To Love </a:t>
            </a:r>
            <a:br>
              <a:rPr lang="en-US" dirty="0" smtClean="0"/>
            </a:br>
            <a:r>
              <a:rPr lang="en-US" dirty="0" smtClean="0"/>
              <a:t>&amp; Encourage One Another</a:t>
            </a:r>
            <a:endParaRPr lang="en-US" dirty="0"/>
          </a:p>
        </p:txBody>
      </p:sp>
      <p:sp>
        <p:nvSpPr>
          <p:cNvPr id="3" name="Content Placeholder 2"/>
          <p:cNvSpPr>
            <a:spLocks noGrp="1"/>
          </p:cNvSpPr>
          <p:nvPr>
            <p:ph idx="1"/>
          </p:nvPr>
        </p:nvSpPr>
        <p:spPr/>
        <p:txBody>
          <a:bodyPr/>
          <a:lstStyle/>
          <a:p>
            <a:r>
              <a:rPr lang="en-US" dirty="0" smtClean="0"/>
              <a:t>Encouraging One Another From Near or Far.</a:t>
            </a:r>
          </a:p>
          <a:p>
            <a:pPr lvl="1"/>
            <a:r>
              <a:rPr lang="en-US" dirty="0" smtClean="0"/>
              <a:t>Philippians 1:27 – 2:4</a:t>
            </a:r>
          </a:p>
          <a:p>
            <a:r>
              <a:rPr lang="en-US" dirty="0" smtClean="0"/>
              <a:t>Fellow Soldiers Fighting In A Spiritual Battle.</a:t>
            </a:r>
          </a:p>
          <a:p>
            <a:pPr lvl="1"/>
            <a:r>
              <a:rPr lang="en-US" dirty="0" smtClean="0"/>
              <a:t>Ephesians 6:10-20</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Goal Is To Share </a:t>
            </a:r>
            <a:br>
              <a:rPr lang="en-US" dirty="0" smtClean="0"/>
            </a:br>
            <a:r>
              <a:rPr lang="en-US" dirty="0" smtClean="0"/>
              <a:t>The Gospel Near &amp; Far</a:t>
            </a:r>
            <a:endParaRPr lang="en-US" dirty="0"/>
          </a:p>
        </p:txBody>
      </p:sp>
      <p:sp>
        <p:nvSpPr>
          <p:cNvPr id="3" name="Content Placeholder 2"/>
          <p:cNvSpPr>
            <a:spLocks noGrp="1"/>
          </p:cNvSpPr>
          <p:nvPr>
            <p:ph idx="1"/>
          </p:nvPr>
        </p:nvSpPr>
        <p:spPr>
          <a:xfrm>
            <a:off x="457200" y="1708038"/>
            <a:ext cx="8229600" cy="4989710"/>
          </a:xfrm>
        </p:spPr>
        <p:txBody>
          <a:bodyPr>
            <a:normAutofit fontScale="92500" lnSpcReduction="10000"/>
          </a:bodyPr>
          <a:lstStyle/>
          <a:p>
            <a:pPr>
              <a:buNone/>
            </a:pPr>
            <a:r>
              <a:rPr lang="en-US" b="1" dirty="0" smtClean="0"/>
              <a:t>Acts 4:10-12  </a:t>
            </a:r>
            <a:r>
              <a:rPr lang="en-US" dirty="0" smtClean="0"/>
              <a:t> let it be known to all of you and to all the people of Israel, that by the name of Jesus Christ the Nazarene, whom you crucified, whom God raised from the dead—by this name this man stands here before you in good health. 11 He is the STONE WHICH WAS REJECTED by you, THE BUILDERS, but WHICH BECAME THE CHIEF CORNER </a:t>
            </a:r>
            <a:r>
              <a:rPr lang="en-US" i="1" dirty="0" smtClean="0"/>
              <a:t>stone</a:t>
            </a:r>
            <a:r>
              <a:rPr lang="en-US" dirty="0" smtClean="0"/>
              <a:t>. 12 And there is salvation in no one else; for there is no other name under heaven that has been given among men by which we must be saved.”</a:t>
            </a: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We Always Remember…</a:t>
            </a:r>
            <a:endParaRPr lang="en-US" dirty="0"/>
          </a:p>
        </p:txBody>
      </p:sp>
      <p:sp>
        <p:nvSpPr>
          <p:cNvPr id="3" name="Content Placeholder 2"/>
          <p:cNvSpPr>
            <a:spLocks noGrp="1"/>
          </p:cNvSpPr>
          <p:nvPr>
            <p:ph idx="1"/>
          </p:nvPr>
        </p:nvSpPr>
        <p:spPr/>
        <p:txBody>
          <a:bodyPr/>
          <a:lstStyle/>
          <a:p>
            <a:r>
              <a:rPr lang="en-US" dirty="0" smtClean="0"/>
              <a:t>To Rejoice In The Lord.</a:t>
            </a:r>
          </a:p>
          <a:p>
            <a:pPr lvl="1"/>
            <a:r>
              <a:rPr lang="en-US" dirty="0" smtClean="0"/>
              <a:t>Philippians 4:4</a:t>
            </a:r>
            <a:endParaRPr lang="en-US" dirty="0" smtClean="0"/>
          </a:p>
          <a:p>
            <a:r>
              <a:rPr lang="en-US" dirty="0" smtClean="0"/>
              <a:t>To </a:t>
            </a:r>
            <a:r>
              <a:rPr lang="en-US" dirty="0" smtClean="0"/>
              <a:t>Follow God With Christ-like</a:t>
            </a:r>
            <a:r>
              <a:rPr lang="en-US" dirty="0" smtClean="0"/>
              <a:t> </a:t>
            </a:r>
            <a:r>
              <a:rPr lang="en-US" dirty="0" smtClean="0"/>
              <a:t>Zeal.</a:t>
            </a:r>
            <a:endParaRPr lang="en-US" dirty="0" smtClean="0"/>
          </a:p>
          <a:p>
            <a:pPr lvl="1"/>
            <a:r>
              <a:rPr lang="en-US" dirty="0" smtClean="0"/>
              <a:t>Titus 2:14</a:t>
            </a:r>
            <a:endParaRPr lang="en-US" dirty="0" smtClean="0"/>
          </a:p>
          <a:p>
            <a:r>
              <a:rPr lang="en-US" dirty="0" smtClean="0"/>
              <a:t>To Build Our Lives Following God’s Plans.</a:t>
            </a:r>
          </a:p>
          <a:p>
            <a:pPr lvl="1"/>
            <a:r>
              <a:rPr lang="en-US" dirty="0" smtClean="0"/>
              <a:t>For His </a:t>
            </a:r>
            <a:r>
              <a:rPr lang="en-US" dirty="0" smtClean="0"/>
              <a:t>Church </a:t>
            </a:r>
          </a:p>
          <a:p>
            <a:pPr lvl="1"/>
            <a:r>
              <a:rPr lang="en-US" dirty="0" smtClean="0"/>
              <a:t>For Our Family</a:t>
            </a:r>
          </a:p>
          <a:p>
            <a:pPr lvl="1"/>
            <a:r>
              <a:rPr lang="en-US" dirty="0" smtClean="0"/>
              <a:t>For </a:t>
            </a:r>
            <a:r>
              <a:rPr lang="en-US" dirty="0" smtClean="0"/>
              <a:t>Our </a:t>
            </a:r>
            <a:r>
              <a:rPr lang="en-US" dirty="0" smtClean="0"/>
              <a:t>Future </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Until We Meet Again</a:t>
            </a:r>
            <a:endParaRPr lang="en-US" dirty="0"/>
          </a:p>
        </p:txBody>
      </p:sp>
      <p:sp>
        <p:nvSpPr>
          <p:cNvPr id="3" name="Content Placeholder 2"/>
          <p:cNvSpPr>
            <a:spLocks noGrp="1"/>
          </p:cNvSpPr>
          <p:nvPr>
            <p:ph idx="1"/>
          </p:nvPr>
        </p:nvSpPr>
        <p:spPr>
          <a:xfrm>
            <a:off x="457200" y="1600200"/>
            <a:ext cx="8229600" cy="4726114"/>
          </a:xfrm>
        </p:spPr>
        <p:txBody>
          <a:bodyPr>
            <a:normAutofit fontScale="92500" lnSpcReduction="20000"/>
          </a:bodyPr>
          <a:lstStyle/>
          <a:p>
            <a:r>
              <a:rPr lang="en-US" dirty="0" smtClean="0"/>
              <a:t>We Are Counting On Your Prayers For Good Fruit &amp; Protection.</a:t>
            </a:r>
          </a:p>
          <a:p>
            <a:pPr lvl="1"/>
            <a:r>
              <a:rPr lang="en-US" dirty="0" smtClean="0"/>
              <a:t>2 Thessalonians 3:1-2</a:t>
            </a:r>
          </a:p>
          <a:p>
            <a:r>
              <a:rPr lang="en-US" dirty="0" smtClean="0"/>
              <a:t>We Will Be Praying For You Knowing The Goodness of The Lord &amp; The Schemes of Satan.</a:t>
            </a:r>
          </a:p>
          <a:p>
            <a:pPr lvl="1"/>
            <a:r>
              <a:rPr lang="en-US" dirty="0" smtClean="0"/>
              <a:t>2 Thessalonians 3:3</a:t>
            </a:r>
          </a:p>
          <a:p>
            <a:r>
              <a:rPr lang="en-US" dirty="0" smtClean="0"/>
              <a:t>We Can All Trust The Word of God As Our Map</a:t>
            </a:r>
            <a:br>
              <a:rPr lang="en-US" dirty="0" smtClean="0"/>
            </a:br>
            <a:r>
              <a:rPr lang="en-US" dirty="0" smtClean="0"/>
              <a:t> To </a:t>
            </a:r>
            <a:r>
              <a:rPr lang="en-US" dirty="0" smtClean="0"/>
              <a:t>Heaven.</a:t>
            </a:r>
          </a:p>
          <a:p>
            <a:pPr lvl="1"/>
            <a:r>
              <a:rPr lang="en-US" dirty="0" smtClean="0"/>
              <a:t>2 Thessalonians 3:4</a:t>
            </a:r>
          </a:p>
          <a:p>
            <a:r>
              <a:rPr lang="en-US" b="1" i="1" dirty="0" smtClean="0">
                <a:solidFill>
                  <a:srgbClr val="B22616"/>
                </a:solidFill>
              </a:rPr>
              <a:t>Vs. 5 May the Lord direct your hearts into the love of God and into the steadfastness of Christ.</a:t>
            </a:r>
            <a:endParaRPr lang="en-US" b="1" i="1" dirty="0">
              <a:solidFill>
                <a:srgbClr val="B22616"/>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Goal of </a:t>
            </a:r>
            <a:br>
              <a:rPr lang="en-US" dirty="0" smtClean="0"/>
            </a:br>
            <a:r>
              <a:rPr lang="en-US" dirty="0" smtClean="0"/>
              <a:t>Our Instruction Is Love</a:t>
            </a:r>
            <a:endParaRPr lang="en-US" dirty="0"/>
          </a:p>
        </p:txBody>
      </p:sp>
      <p:sp>
        <p:nvSpPr>
          <p:cNvPr id="3" name="Subtitle 2"/>
          <p:cNvSpPr>
            <a:spLocks noGrp="1"/>
          </p:cNvSpPr>
          <p:nvPr>
            <p:ph type="subTitle" idx="1"/>
          </p:nvPr>
        </p:nvSpPr>
        <p:spPr/>
        <p:txBody>
          <a:bodyPr/>
          <a:lstStyle/>
          <a:p>
            <a:endParaRPr lang="en-US"/>
          </a:p>
        </p:txBody>
      </p:sp>
      <p:pic>
        <p:nvPicPr>
          <p:cNvPr id="5" name="Picture 4" descr="Goal-Love-Title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1548</TotalTime>
  <Words>1151</Words>
  <Application>Microsoft Macintosh PowerPoint</Application>
  <PresentationFormat>On-screen Show (4:3)</PresentationFormat>
  <Paragraphs>83</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The Goal of  Our Instruction Is Love</vt:lpstr>
      <vt:lpstr>The Goal of God’s Word</vt:lpstr>
      <vt:lpstr>Our Goal Is To Love &amp; Follow God</vt:lpstr>
      <vt:lpstr>Our Goal Is To Love  &amp; Encourage One Another</vt:lpstr>
      <vt:lpstr>Our Goal Is To Share  The Gospel Near &amp; Far</vt:lpstr>
      <vt:lpstr>May We Always Remember…</vt:lpstr>
      <vt:lpstr>Until We Meet Again</vt:lpstr>
      <vt:lpstr>The Goal of  Our Instruction Is Love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Goal of  Our Instruction Is Love</dc:title>
  <dc:creator>Phillip Shumake</dc:creator>
  <cp:lastModifiedBy>Phillip Shumake</cp:lastModifiedBy>
  <cp:revision>44</cp:revision>
  <cp:lastPrinted>2016-04-10T20:11:36Z</cp:lastPrinted>
  <dcterms:created xsi:type="dcterms:W3CDTF">2016-04-10T19:11:12Z</dcterms:created>
  <dcterms:modified xsi:type="dcterms:W3CDTF">2016-04-10T20:11:48Z</dcterms:modified>
</cp:coreProperties>
</file>