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9" r:id="rId4"/>
    <p:sldId id="261" r:id="rId5"/>
    <p:sldId id="260" r:id="rId6"/>
    <p:sldId id="262"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00" autoAdjust="0"/>
  </p:normalViewPr>
  <p:slideViewPr>
    <p:cSldViewPr snapToGrid="0" snapToObjects="1">
      <p:cViewPr varScale="1">
        <p:scale>
          <a:sx n="58" d="100"/>
          <a:sy n="58" d="100"/>
        </p:scale>
        <p:origin x="-744"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168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F469D-8265-F848-A31E-E0507AB201D3}" type="datetimeFigureOut">
              <a:rPr lang="en-US" smtClean="0"/>
              <a:pPr/>
              <a:t>3/27/2016</a:t>
            </a:fld>
            <a:endParaRPr lang="en-US"/>
          </a:p>
        </p:txBody>
      </p:sp>
      <p:sp>
        <p:nvSpPr>
          <p:cNvPr id="4" name="Slide Image Placeholder 3"/>
          <p:cNvSpPr>
            <a:spLocks noGrp="1" noRot="1" noChangeAspect="1"/>
          </p:cNvSpPr>
          <p:nvPr>
            <p:ph type="sldImg" idx="2"/>
          </p:nvPr>
        </p:nvSpPr>
        <p:spPr>
          <a:xfrm>
            <a:off x="1567077" y="30240"/>
            <a:ext cx="3664592" cy="274844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1419" y="2854284"/>
            <a:ext cx="6470935" cy="61120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92045" y="457200"/>
            <a:ext cx="960309" cy="457200"/>
          </a:xfrm>
          <a:prstGeom prst="rect">
            <a:avLst/>
          </a:prstGeom>
        </p:spPr>
        <p:txBody>
          <a:bodyPr vert="horz" lIns="91440" tIns="45720" rIns="91440" bIns="45720" rtlCol="0" anchor="b"/>
          <a:lstStyle>
            <a:lvl1pPr algn="r">
              <a:defRPr sz="1200"/>
            </a:lvl1pPr>
          </a:lstStyle>
          <a:p>
            <a:fld id="{C5F855BB-0BAB-0943-9145-FF63708D11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Luke</a:t>
            </a:r>
            <a:r>
              <a:rPr lang="en-US" sz="1800" baseline="0" dirty="0" smtClean="0"/>
              <a:t> 24:1-9… specifically notice the question ASKED by the Angels in verse 5…Why seek the living with the dead?</a:t>
            </a:r>
            <a:endParaRPr lang="en-US" sz="1800" dirty="0"/>
          </a:p>
        </p:txBody>
      </p:sp>
      <p:sp>
        <p:nvSpPr>
          <p:cNvPr id="4" name="Slide Number Placeholder 3"/>
          <p:cNvSpPr>
            <a:spLocks noGrp="1"/>
          </p:cNvSpPr>
          <p:nvPr>
            <p:ph type="sldNum" sz="quarter" idx="10"/>
          </p:nvPr>
        </p:nvSpPr>
        <p:spPr/>
        <p:txBody>
          <a:bodyPr/>
          <a:lstStyle/>
          <a:p>
            <a:fld id="{C5F855BB-0BAB-0943-9145-FF63708D110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Often,</a:t>
            </a:r>
            <a:r>
              <a:rPr lang="en-US" sz="1800" baseline="0" dirty="0" smtClean="0"/>
              <a:t> when we read about people falling down to worship an angel – they are told to get up.  These women may have fallen down in fear – rather than worship – and instead of being told to get up – they are being ASKED a powerful Question….</a:t>
            </a:r>
            <a:endParaRPr lang="en-US" sz="1800" dirty="0" smtClean="0"/>
          </a:p>
          <a:p>
            <a:endParaRPr lang="en-US" sz="1800" dirty="0" smtClean="0"/>
          </a:p>
          <a:p>
            <a:r>
              <a:rPr lang="en-US" sz="1800" dirty="0" smtClean="0"/>
              <a:t>But when we are struck by the reality of Jesus resurrection – then our actions are much different.</a:t>
            </a:r>
          </a:p>
          <a:p>
            <a:endParaRPr lang="en-US" sz="1800" dirty="0" smtClean="0"/>
          </a:p>
          <a:p>
            <a:r>
              <a:rPr lang="en-US" sz="1800" dirty="0" smtClean="0"/>
              <a:t>We often live our lives, where our actions aren’t really in response to what we’ve been told. </a:t>
            </a:r>
            <a:r>
              <a:rPr lang="en-US" sz="1800" baseline="0" dirty="0" smtClean="0"/>
              <a:t>  </a:t>
            </a:r>
            <a:endParaRPr lang="en-US" sz="1800" dirty="0" smtClean="0"/>
          </a:p>
        </p:txBody>
      </p:sp>
      <p:sp>
        <p:nvSpPr>
          <p:cNvPr id="4" name="Slide Number Placeholder 3"/>
          <p:cNvSpPr>
            <a:spLocks noGrp="1"/>
          </p:cNvSpPr>
          <p:nvPr>
            <p:ph type="sldNum" sz="quarter" idx="10"/>
          </p:nvPr>
        </p:nvSpPr>
        <p:spPr/>
        <p:txBody>
          <a:bodyPr/>
          <a:lstStyle/>
          <a:p>
            <a:fld id="{C5F855BB-0BAB-0943-9145-FF63708D110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a:p>
            <a:r>
              <a:rPr lang="en-US" sz="2000" dirty="0" smtClean="0"/>
              <a:t>WHAT HE PROMISED:  In John 2, he made a reference to rebuilding THIS temple in 3 days…John 2:18-22, </a:t>
            </a:r>
          </a:p>
          <a:p>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TELL OTHERS:; </a:t>
            </a:r>
            <a:r>
              <a:rPr lang="en-US" sz="2000" baseline="0" dirty="0" smtClean="0"/>
              <a:t>:  *Excited To Speak About The Impossible...  Any time a world record is broken – people are excited to talk about the NEW fastest runner, or the NEW strongest person, or even the NEW technological breakthrough.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INVESTIGATE:  Dig in.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MARVEL:  In all we read – never forget – even though it was sealed and it was guarded – it was empty!  THE Man who had healed others – before the very eyes of his biggest critics – could not be stopped even by death.</a:t>
            </a:r>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fld id="{C5F855BB-0BAB-0943-9145-FF63708D110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&gt;&gt; The apostles All went from doubting to absolutely convinced the resurrection is TRUE.  Doubts are normal – this is an extreme claim.  But</a:t>
            </a:r>
            <a:r>
              <a:rPr lang="en-US" sz="1600" baseline="0" dirty="0" smtClean="0"/>
              <a:t> it is True. It did happen. And once You know He died and rose again – You know, He is the Son of God.</a:t>
            </a:r>
            <a:endParaRPr lang="en-US" sz="1600" dirty="0" smtClean="0"/>
          </a:p>
          <a:p>
            <a:endParaRPr lang="en-US" sz="1600" dirty="0" smtClean="0"/>
          </a:p>
          <a:p>
            <a:endParaRPr lang="en-US" sz="1600" dirty="0" smtClean="0"/>
          </a:p>
          <a:p>
            <a:r>
              <a:rPr lang="en-US" sz="1600" dirty="0" smtClean="0"/>
              <a:t>Do you believe that Jesus lived?</a:t>
            </a:r>
          </a:p>
          <a:p>
            <a:r>
              <a:rPr lang="en-US" sz="1600" dirty="0" smtClean="0"/>
              <a:t>Do you believe that Jesus died?</a:t>
            </a:r>
          </a:p>
          <a:p>
            <a:r>
              <a:rPr lang="en-US" sz="1600" dirty="0" smtClean="0"/>
              <a:t>Do you believe that eye-witnesses gave their testimony that Jesus was alive again?</a:t>
            </a:r>
          </a:p>
          <a:p>
            <a:r>
              <a:rPr lang="en-US" sz="1600" dirty="0" smtClean="0"/>
              <a:t>They Saw Him, Heard Him, Touched Him multiple times over 40 days!</a:t>
            </a:r>
          </a:p>
          <a:p>
            <a:r>
              <a:rPr lang="en-US" sz="1600" dirty="0" smtClean="0"/>
              <a:t>His Tomb Was Sealed By Soldiers.</a:t>
            </a:r>
          </a:p>
          <a:p>
            <a:r>
              <a:rPr lang="en-US" sz="1600" dirty="0" smtClean="0"/>
              <a:t>His Enemy’s Knew His Claims.</a:t>
            </a:r>
          </a:p>
          <a:p>
            <a:endParaRPr lang="en-US" sz="1600" dirty="0" smtClean="0"/>
          </a:p>
          <a:p>
            <a:endParaRPr lang="en-US" sz="1600" dirty="0" smtClean="0"/>
          </a:p>
          <a:p>
            <a:r>
              <a:rPr lang="en-US" sz="1600" dirty="0" smtClean="0"/>
              <a:t> I’ve got good news:  Jesus keeps impossible promises!!!  Especially the promise that WE will be raised from the dead too!  (John 11)  HE CAN BE TRUSTED!</a:t>
            </a:r>
          </a:p>
          <a:p>
            <a:endParaRPr lang="en-US" sz="1600" dirty="0" smtClean="0"/>
          </a:p>
          <a:p>
            <a:endParaRPr lang="en-US" sz="1600" dirty="0" smtClean="0"/>
          </a:p>
          <a:p>
            <a:r>
              <a:rPr lang="en-US" sz="1600" dirty="0" smtClean="0"/>
              <a:t>UNDERSTANDS:</a:t>
            </a:r>
            <a:r>
              <a:rPr lang="en-US" sz="1600" baseline="0" dirty="0" smtClean="0"/>
              <a:t>  He wants to help us understand them too!  As we read the apostles words, we benefit from the Insights He provided to them!  Psalm 22, Isaiah 53…we know these were speaking of Jesus.</a:t>
            </a:r>
            <a:endParaRPr lang="en-US" sz="1600" dirty="0" smtClean="0"/>
          </a:p>
          <a:p>
            <a:endParaRPr lang="en-US" sz="160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5F855BB-0BAB-0943-9145-FF63708D110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Looking</a:t>
            </a:r>
            <a:r>
              <a:rPr lang="en-US" sz="1800" baseline="0" dirty="0" smtClean="0"/>
              <a:t> for God in the wrong places?   &gt;  Where are we looking for PURPOSE, for IDENTITY, for AFFIRMATION?   &gt; Where are we looking to make our BIGGEST investment of our heart, energy, and time?</a:t>
            </a:r>
          </a:p>
          <a:p>
            <a:endParaRPr lang="en-US" sz="1800" baseline="0" dirty="0" smtClean="0"/>
          </a:p>
          <a:p>
            <a:r>
              <a:rPr lang="en-US" sz="1800" baseline="0" dirty="0" smtClean="0"/>
              <a:t>WHERE are we looking for Comfort and Peace?</a:t>
            </a:r>
          </a:p>
          <a:p>
            <a:r>
              <a:rPr lang="en-US" sz="1800" baseline="0" dirty="0" smtClean="0"/>
              <a:t> - He won’t be found in an addiction.</a:t>
            </a:r>
          </a:p>
          <a:p>
            <a:r>
              <a:rPr lang="en-US" sz="1800" baseline="0" dirty="0" smtClean="0"/>
              <a:t> - He won’t be found in an idol.</a:t>
            </a:r>
          </a:p>
          <a:p>
            <a:endParaRPr lang="en-US" sz="1800" baseline="0" dirty="0" smtClean="0"/>
          </a:p>
          <a:p>
            <a:r>
              <a:rPr lang="en-US" sz="1800" baseline="0" dirty="0" smtClean="0"/>
              <a:t>WHEN WE DO Begin looking for God with the Bible as our Guide…</a:t>
            </a:r>
          </a:p>
          <a:p>
            <a:r>
              <a:rPr lang="en-US" sz="1800" baseline="0" dirty="0" smtClean="0"/>
              <a:t> - He won’t be found in perfect Christians – their aren’t any.</a:t>
            </a:r>
          </a:p>
          <a:p>
            <a:r>
              <a:rPr lang="en-US" sz="1800" baseline="0" dirty="0" smtClean="0"/>
              <a:t> - He won’t be found in perfect churches – their aren’t any.</a:t>
            </a:r>
          </a:p>
          <a:p>
            <a:endParaRPr lang="en-US" sz="1800" baseline="0" dirty="0" smtClean="0"/>
          </a:p>
          <a:p>
            <a:r>
              <a:rPr lang="en-US" sz="1800" baseline="0" dirty="0" smtClean="0"/>
              <a:t>HIS WORDS: John 5:24  - Bring us to eternal Life.</a:t>
            </a:r>
          </a:p>
          <a:p>
            <a:r>
              <a:rPr lang="en-US" sz="1800" baseline="0" dirty="0" smtClean="0"/>
              <a:t>IN HEAVEN: Romans 8:34</a:t>
            </a:r>
          </a:p>
          <a:p>
            <a:r>
              <a:rPr lang="en-US" sz="1800" baseline="0" dirty="0" smtClean="0"/>
              <a:t>FATHER’S PRESENCE:  John 14:2</a:t>
            </a:r>
          </a:p>
          <a:p>
            <a:r>
              <a:rPr lang="en-US" sz="1800" baseline="0" dirty="0" smtClean="0"/>
              <a:t>MISSION:  When Elijah was looking for God, God said “what are you doing here?” GO…   (Acts 4:12)</a:t>
            </a:r>
            <a:endParaRPr lang="en-US" sz="1800" dirty="0"/>
          </a:p>
        </p:txBody>
      </p:sp>
      <p:sp>
        <p:nvSpPr>
          <p:cNvPr id="4" name="Slide Number Placeholder 3"/>
          <p:cNvSpPr>
            <a:spLocks noGrp="1"/>
          </p:cNvSpPr>
          <p:nvPr>
            <p:ph type="sldNum" sz="quarter" idx="10"/>
          </p:nvPr>
        </p:nvSpPr>
        <p:spPr/>
        <p:txBody>
          <a:bodyPr/>
          <a:lstStyle/>
          <a:p>
            <a:fld id="{C5F855BB-0BAB-0943-9145-FF63708D110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F855BB-0BAB-0943-9145-FF63708D110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F855BB-0BAB-0943-9145-FF63708D110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3/27/2016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b="0" i="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uke24-title.jpg"/>
          <p:cNvPicPr>
            <a:picLocks noChangeAspect="1"/>
          </p:cNvPicPr>
          <p:nvPr/>
        </p:nvPicPr>
        <p:blipFill>
          <a:blip r:embed="rId3"/>
          <a:stretch>
            <a:fillRect/>
          </a:stretch>
        </p:blipFill>
        <p:spPr>
          <a:xfrm>
            <a:off x="0" y="-1"/>
            <a:ext cx="9144001" cy="6858001"/>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Angel’s Question</a:t>
            </a:r>
            <a:endParaRPr lang="en-US" dirty="0"/>
          </a:p>
        </p:txBody>
      </p:sp>
      <p:sp>
        <p:nvSpPr>
          <p:cNvPr id="3" name="Content Placeholder 2"/>
          <p:cNvSpPr>
            <a:spLocks noGrp="1"/>
          </p:cNvSpPr>
          <p:nvPr>
            <p:ph idx="1"/>
          </p:nvPr>
        </p:nvSpPr>
        <p:spPr>
          <a:xfrm>
            <a:off x="457200" y="1434528"/>
            <a:ext cx="8229600" cy="4525963"/>
          </a:xfrm>
        </p:spPr>
        <p:txBody>
          <a:bodyPr>
            <a:normAutofit lnSpcReduction="10000"/>
          </a:bodyPr>
          <a:lstStyle/>
          <a:p>
            <a:r>
              <a:rPr lang="en-US" b="1" dirty="0" smtClean="0"/>
              <a:t>Challenges Their Action: </a:t>
            </a:r>
            <a:r>
              <a:rPr lang="en-US" dirty="0" smtClean="0"/>
              <a:t>What you are doing is not up to what you’ve been told.</a:t>
            </a:r>
          </a:p>
          <a:p>
            <a:r>
              <a:rPr lang="en-US" b="1" dirty="0" smtClean="0"/>
              <a:t>Declares His Resurrection: </a:t>
            </a:r>
            <a:r>
              <a:rPr lang="en-US" dirty="0" smtClean="0"/>
              <a:t>He is living.</a:t>
            </a:r>
          </a:p>
          <a:p>
            <a:r>
              <a:rPr lang="en-US" b="1" dirty="0" smtClean="0"/>
              <a:t>Declares His Location: </a:t>
            </a:r>
            <a:r>
              <a:rPr lang="en-US" dirty="0" smtClean="0"/>
              <a:t>Not in the tomb.</a:t>
            </a:r>
          </a:p>
          <a:p>
            <a:r>
              <a:rPr lang="en-US" b="1" dirty="0" smtClean="0"/>
              <a:t>Redirects Their Action: </a:t>
            </a:r>
            <a:r>
              <a:rPr lang="en-US" dirty="0" smtClean="0"/>
              <a:t>In verse 9 they respond as people who believe.</a:t>
            </a:r>
          </a:p>
          <a:p>
            <a:r>
              <a:rPr lang="en-US" b="1" dirty="0" smtClean="0"/>
              <a:t>Bottom-line: </a:t>
            </a:r>
            <a:r>
              <a:rPr lang="en-US" dirty="0" smtClean="0"/>
              <a:t>Based On The Life &amp; Words of Jesus, Where Do I Need To Re-Direct My Actions?</a:t>
            </a:r>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The Resurrection</a:t>
            </a:r>
            <a:endParaRPr lang="en-US" dirty="0"/>
          </a:p>
        </p:txBody>
      </p:sp>
      <p:sp>
        <p:nvSpPr>
          <p:cNvPr id="3" name="Content Placeholder 2"/>
          <p:cNvSpPr>
            <a:spLocks noGrp="1"/>
          </p:cNvSpPr>
          <p:nvPr>
            <p:ph idx="1"/>
          </p:nvPr>
        </p:nvSpPr>
        <p:spPr>
          <a:xfrm>
            <a:off x="457200" y="1492363"/>
            <a:ext cx="8229600" cy="4282796"/>
          </a:xfrm>
        </p:spPr>
        <p:txBody>
          <a:bodyPr>
            <a:normAutofit lnSpcReduction="10000"/>
          </a:bodyPr>
          <a:lstStyle/>
          <a:p>
            <a:r>
              <a:rPr lang="en-US" dirty="0" smtClean="0"/>
              <a:t>We Must Reflect On What Jesus Promised Would Take Place. </a:t>
            </a:r>
          </a:p>
          <a:p>
            <a:pPr lvl="1"/>
            <a:r>
              <a:rPr lang="en-US" dirty="0" smtClean="0"/>
              <a:t>Luke 24:8  (Matt. 12:39-40, 16:21, 20:17-19)</a:t>
            </a:r>
          </a:p>
          <a:p>
            <a:r>
              <a:rPr lang="en-US" dirty="0" smtClean="0"/>
              <a:t>We Must Tell Others About This Event.</a:t>
            </a:r>
          </a:p>
          <a:p>
            <a:pPr lvl="1"/>
            <a:r>
              <a:rPr lang="en-US" dirty="0" smtClean="0"/>
              <a:t>Luke 24:9-10</a:t>
            </a:r>
          </a:p>
          <a:p>
            <a:r>
              <a:rPr lang="en-US" dirty="0" smtClean="0"/>
              <a:t>We Must Investigate This Incredible Claim.</a:t>
            </a:r>
          </a:p>
          <a:p>
            <a:pPr lvl="1"/>
            <a:r>
              <a:rPr lang="en-US" dirty="0" smtClean="0"/>
              <a:t>Luke 24:11-12</a:t>
            </a:r>
          </a:p>
          <a:p>
            <a:r>
              <a:rPr lang="en-US" dirty="0" smtClean="0"/>
              <a:t>We Must “Marvel” At The Empty Tomb.</a:t>
            </a:r>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Resurrection </a:t>
            </a:r>
            <a:br>
              <a:rPr lang="en-US" dirty="0" smtClean="0"/>
            </a:br>
            <a:r>
              <a:rPr lang="en-US" dirty="0" smtClean="0"/>
              <a:t>Is Full of Good News</a:t>
            </a:r>
            <a:endParaRPr lang="en-US" dirty="0"/>
          </a:p>
        </p:txBody>
      </p:sp>
      <p:sp>
        <p:nvSpPr>
          <p:cNvPr id="3" name="Content Placeholder 2"/>
          <p:cNvSpPr>
            <a:spLocks noGrp="1"/>
          </p:cNvSpPr>
          <p:nvPr>
            <p:ph idx="1"/>
          </p:nvPr>
        </p:nvSpPr>
        <p:spPr/>
        <p:txBody>
          <a:bodyPr/>
          <a:lstStyle/>
          <a:p>
            <a:r>
              <a:rPr lang="en-US" dirty="0" smtClean="0"/>
              <a:t>Jesus’ Tomb Was Thoroughly Investigated. Those With The Most Information Became Convinced His Resurrection Was TRUE!</a:t>
            </a:r>
          </a:p>
          <a:p>
            <a:r>
              <a:rPr lang="en-US" dirty="0" smtClean="0"/>
              <a:t>Jesus Keeps Impossible Promises!</a:t>
            </a:r>
          </a:p>
          <a:p>
            <a:r>
              <a:rPr lang="en-US" dirty="0" smtClean="0"/>
              <a:t>Jesus Understands The Scriptures Better Than Any of Us!</a:t>
            </a:r>
          </a:p>
          <a:p>
            <a:pPr lvl="1"/>
            <a:r>
              <a:rPr lang="en-US" dirty="0" smtClean="0"/>
              <a:t>Luke 24:44-53</a:t>
            </a:r>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We Looking Today?</a:t>
            </a:r>
            <a:endParaRPr lang="en-US" dirty="0"/>
          </a:p>
        </p:txBody>
      </p:sp>
      <p:sp>
        <p:nvSpPr>
          <p:cNvPr id="3" name="Content Placeholder 2"/>
          <p:cNvSpPr>
            <a:spLocks noGrp="1"/>
          </p:cNvSpPr>
          <p:nvPr>
            <p:ph idx="1"/>
          </p:nvPr>
        </p:nvSpPr>
        <p:spPr/>
        <p:txBody>
          <a:bodyPr/>
          <a:lstStyle/>
          <a:p>
            <a:r>
              <a:rPr lang="en-US" dirty="0" smtClean="0"/>
              <a:t>We Can Look For God In All The Wrong Places. (Acts 17:22-31)</a:t>
            </a:r>
          </a:p>
          <a:p>
            <a:r>
              <a:rPr lang="en-US" dirty="0" smtClean="0"/>
              <a:t>We Can Find Jesus…</a:t>
            </a:r>
          </a:p>
          <a:p>
            <a:pPr lvl="1"/>
            <a:r>
              <a:rPr lang="en-US" dirty="0" smtClean="0"/>
              <a:t>In His Words, Directing Us To God’s Will</a:t>
            </a:r>
          </a:p>
          <a:p>
            <a:pPr lvl="1"/>
            <a:r>
              <a:rPr lang="en-US" dirty="0" smtClean="0"/>
              <a:t>In Heaven, Our Advocate &amp; High Priest</a:t>
            </a:r>
          </a:p>
          <a:p>
            <a:pPr lvl="1"/>
            <a:r>
              <a:rPr lang="en-US" dirty="0" smtClean="0"/>
              <a:t>In His Father’s Presence, Preparing A Place</a:t>
            </a:r>
          </a:p>
          <a:p>
            <a:pPr lvl="1"/>
            <a:r>
              <a:rPr lang="en-US" dirty="0" smtClean="0"/>
              <a:t>In His Mission, To Seek &amp; Save The Lost</a:t>
            </a:r>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Will You Obey The Good News?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But when they believed Philip </a:t>
            </a:r>
            <a:r>
              <a:rPr lang="en-US" b="1" u="sng" dirty="0" smtClean="0"/>
              <a:t>preaching the good news</a:t>
            </a:r>
            <a:r>
              <a:rPr lang="en-US" dirty="0" smtClean="0"/>
              <a:t> about the kingdom of God and the name of Jesus Christ, </a:t>
            </a:r>
            <a:r>
              <a:rPr lang="en-US" b="1" u="sng" dirty="0" smtClean="0"/>
              <a:t>they were being baptized, men and women alike</a:t>
            </a:r>
            <a:r>
              <a:rPr lang="en-US" dirty="0" smtClean="0"/>
              <a:t>.</a:t>
            </a:r>
          </a:p>
          <a:p>
            <a:pPr lvl="1"/>
            <a:r>
              <a:rPr lang="en-US" dirty="0" smtClean="0"/>
              <a:t>Acts 8:12</a:t>
            </a:r>
          </a:p>
          <a:p>
            <a:r>
              <a:rPr lang="en-US" dirty="0" smtClean="0"/>
              <a:t>Therefore we have been buried with Him through baptism into death, so that </a:t>
            </a:r>
            <a:r>
              <a:rPr lang="en-US" b="1" u="sng" dirty="0" smtClean="0"/>
              <a:t>as Christ was raised from the dead</a:t>
            </a:r>
            <a:r>
              <a:rPr lang="en-US" dirty="0" smtClean="0"/>
              <a:t> through the glory of the Father, so </a:t>
            </a:r>
            <a:r>
              <a:rPr lang="en-US" b="1" u="sng" dirty="0" smtClean="0"/>
              <a:t>we too might walk in newness of life</a:t>
            </a:r>
            <a:r>
              <a:rPr lang="en-US" dirty="0" smtClean="0"/>
              <a:t>.</a:t>
            </a:r>
          </a:p>
          <a:p>
            <a:pPr lvl="1"/>
            <a:r>
              <a:rPr lang="en-US" dirty="0" smtClean="0"/>
              <a:t>Romans 6:4</a:t>
            </a:r>
            <a:endParaRPr lang="en-US"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uke24-title.jpg"/>
          <p:cNvPicPr>
            <a:picLocks noChangeAspect="1"/>
          </p:cNvPicPr>
          <p:nvPr/>
        </p:nvPicPr>
        <p:blipFill>
          <a:blip r:embed="rId3"/>
          <a:stretch>
            <a:fillRect/>
          </a:stretch>
        </p:blipFill>
        <p:spPr>
          <a:xfrm>
            <a:off x="0" y="-1"/>
            <a:ext cx="9144001" cy="6858001"/>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132</TotalTime>
  <Words>881</Words>
  <Application>Microsoft Office PowerPoint</Application>
  <PresentationFormat>On-screen Show (4:3)</PresentationFormat>
  <Paragraphs>82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Theme</vt:lpstr>
      <vt:lpstr>Slide 1</vt:lpstr>
      <vt:lpstr>The Angel’s Question</vt:lpstr>
      <vt:lpstr>Responding To The Resurrection</vt:lpstr>
      <vt:lpstr>The Resurrection  Is Full of Good News</vt:lpstr>
      <vt:lpstr>Where Are We Looking Today?</vt:lpstr>
      <vt:lpstr>Will You Obey The Good News?</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56</cp:revision>
  <cp:lastPrinted>2016-03-27T01:45:43Z</cp:lastPrinted>
  <dcterms:created xsi:type="dcterms:W3CDTF">2016-03-27T00:45:56Z</dcterms:created>
  <dcterms:modified xsi:type="dcterms:W3CDTF">2016-03-27T13:06:16Z</dcterms:modified>
</cp:coreProperties>
</file>