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2" r:id="rId4"/>
    <p:sldId id="263" r:id="rId5"/>
    <p:sldId id="264" r:id="rId6"/>
    <p:sldId id="265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notesView">
  <p:normalViewPr>
    <p:restoredLeft sz="15620"/>
    <p:restoredTop sz="74277" autoAdjust="0"/>
  </p:normalViewPr>
  <p:slideViewPr>
    <p:cSldViewPr snapToGrid="0" snapToObjects="1">
      <p:cViewPr varScale="1">
        <p:scale>
          <a:sx n="85" d="100"/>
          <a:sy n="85" d="100"/>
        </p:scale>
        <p:origin x="-1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2880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9C-6A65-0444-8650-1B1C7A067817}" type="datetimeFigureOut">
              <a:rPr lang="en-US" smtClean="0"/>
              <a:t>3/20/16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6603" y="171711"/>
            <a:ext cx="3785538" cy="283915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205503"/>
            <a:ext cx="5486400" cy="5700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6FF7F-946F-1644-9E1D-0F75111FFF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FF7F-946F-1644-9E1D-0F75111FFFF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aseline="0" dirty="0" smtClean="0"/>
              <a:t>According to Matthew 16:13 and Mark 8:27 – Jesus is near </a:t>
            </a:r>
            <a:r>
              <a:rPr lang="en-US" sz="2000" baseline="0" dirty="0" err="1" smtClean="0"/>
              <a:t>Ceasarea</a:t>
            </a:r>
            <a:r>
              <a:rPr lang="en-US" sz="2000" baseline="0" dirty="0" smtClean="0"/>
              <a:t> Philippi – thus Near Mt. </a:t>
            </a:r>
            <a:r>
              <a:rPr lang="en-US" sz="2000" baseline="0" dirty="0" err="1" smtClean="0"/>
              <a:t>Hermon</a:t>
            </a:r>
            <a:r>
              <a:rPr lang="en-US" sz="2000" baseline="0" dirty="0" smtClean="0"/>
              <a:t>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Mt. Tabor is the traditional site.  This is a mountain just under 1,900 ft.   Further to the North East is Mt. </a:t>
            </a:r>
            <a:r>
              <a:rPr lang="en-US" sz="2000" baseline="0" dirty="0" err="1" smtClean="0"/>
              <a:t>Hermon</a:t>
            </a:r>
            <a:r>
              <a:rPr lang="en-US" sz="2000" baseline="0" dirty="0" smtClean="0"/>
              <a:t> over 9,000 ft above sea level.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FF7F-946F-1644-9E1D-0F75111FFFF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JESUS often went away by</a:t>
            </a:r>
            <a:r>
              <a:rPr lang="en-US" sz="2000" baseline="0" dirty="0" smtClean="0"/>
              <a:t> himself to pray… when selecting the apostles,…early in the morning…during temptation…etc..  This is a key moment that begins with PRAYER.</a:t>
            </a:r>
          </a:p>
          <a:p>
            <a:endParaRPr lang="en-US" sz="2000" baseline="0" dirty="0" smtClean="0"/>
          </a:p>
          <a:p>
            <a:endParaRPr lang="en-US" sz="2000" dirty="0" smtClean="0"/>
          </a:p>
          <a:p>
            <a:r>
              <a:rPr lang="en-US" sz="2000" dirty="0" smtClean="0"/>
              <a:t>Transfigured: </a:t>
            </a:r>
            <a:r>
              <a:rPr lang="en-US" sz="2000" dirty="0" smtClean="0"/>
              <a:t>Metamorphosis of his body and </a:t>
            </a:r>
            <a:r>
              <a:rPr lang="en-US" sz="2000" dirty="0" err="1" smtClean="0"/>
              <a:t>clothign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FF7F-946F-1644-9E1D-0F75111FFFF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FF7F-946F-1644-9E1D-0F75111FFFF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CONFIRMS THAT JESUS IS THE SON of GOD:  *Can</a:t>
            </a:r>
            <a:r>
              <a:rPr lang="en-US" sz="1800" baseline="0" dirty="0" smtClean="0"/>
              <a:t> you see that THIS IS JUST A TASTE of the Glory He had in eternity &amp; that He will return with!</a:t>
            </a:r>
          </a:p>
          <a:p>
            <a:r>
              <a:rPr lang="en-US" sz="1800" dirty="0" smtClean="0"/>
              <a:t>Context: This Miracle Is Recorded In Connection With The Identity of Jesus</a:t>
            </a:r>
          </a:p>
          <a:p>
            <a:pPr lvl="1"/>
            <a:r>
              <a:rPr lang="en-US" sz="1800" dirty="0" smtClean="0"/>
              <a:t>Luke 9:18-20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A Mountain of Prayer: Luke 9:29.</a:t>
            </a:r>
            <a:r>
              <a:rPr lang="en-US" sz="1800" baseline="0" dirty="0" smtClean="0"/>
              <a:t>  </a:t>
            </a:r>
            <a:r>
              <a:rPr lang="en-US" sz="1800" dirty="0" smtClean="0"/>
              <a:t>Prayer:  Don’t sleep when Jesus is praying!! LOL!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DISCIPLES:  </a:t>
            </a:r>
            <a:r>
              <a:rPr lang="en-US" sz="1800" dirty="0" smtClean="0"/>
              <a:t>In Spiritual Matters So Far Beyond Us, Our Proposal’s Are Just As Pointless. Let Our Hearts Fall Down Before Him.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FF7F-946F-1644-9E1D-0F75111FFFF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FF7F-946F-1644-9E1D-0F75111FFFF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6FF7F-946F-1644-9E1D-0F75111FFFF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Mt of Transfiguration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UNT-TRANSF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nt_Herm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33" y="1166157"/>
            <a:ext cx="8154708" cy="539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941" y="493059"/>
            <a:ext cx="760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Mt. </a:t>
            </a:r>
            <a:r>
              <a:rPr lang="en-US" sz="3600" b="1" i="1" dirty="0" err="1" smtClean="0"/>
              <a:t>Hermon</a:t>
            </a:r>
            <a:r>
              <a:rPr lang="en-US" sz="3600" b="1" i="1" dirty="0" smtClean="0"/>
              <a:t> &amp; Caesarea Philippi</a:t>
            </a:r>
            <a:endParaRPr lang="en-US" sz="3600" b="1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“We Were Eyewitnesses of His Majesty” 2 Peter 1:16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16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Peter, James, &amp; John Witness This Miracle.</a:t>
            </a:r>
          </a:p>
          <a:p>
            <a:pPr lvl="1"/>
            <a:r>
              <a:rPr lang="en-US" dirty="0" smtClean="0"/>
              <a:t>Matthew 17:1</a:t>
            </a:r>
          </a:p>
          <a:p>
            <a:r>
              <a:rPr lang="en-US" dirty="0" smtClean="0"/>
              <a:t>His Body &amp; His Clothing Are Transfigured.</a:t>
            </a:r>
          </a:p>
          <a:p>
            <a:pPr lvl="1"/>
            <a:r>
              <a:rPr lang="en-US" dirty="0" smtClean="0"/>
              <a:t>Matthew 17:2, Mark 9:2-3</a:t>
            </a:r>
          </a:p>
          <a:p>
            <a:r>
              <a:rPr lang="en-US" dirty="0" smtClean="0"/>
              <a:t>Moses &amp; Elijah Appear &amp; Converse About The Death of Jesus.</a:t>
            </a:r>
          </a:p>
          <a:p>
            <a:pPr lvl="1"/>
            <a:r>
              <a:rPr lang="en-US" dirty="0" smtClean="0"/>
              <a:t>Luke 9:31</a:t>
            </a:r>
          </a:p>
          <a:p>
            <a:r>
              <a:rPr lang="en-US" dirty="0" smtClean="0"/>
              <a:t>Waking Up, The Disciples Are Afraid &amp; Peter Suddenly Recommends Honoring All Three Men.</a:t>
            </a:r>
          </a:p>
          <a:p>
            <a:pPr lvl="1"/>
            <a:r>
              <a:rPr lang="en-US" dirty="0" smtClean="0"/>
              <a:t>Luke 9:32-33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“We Were Eyewitnesses of His Majesty” 2 Peter 1:16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God The Father, Declares The Identity &amp; Authority of Jesus. </a:t>
            </a:r>
          </a:p>
          <a:p>
            <a:pPr lvl="1"/>
            <a:r>
              <a:rPr lang="en-US" dirty="0" smtClean="0"/>
              <a:t>Matthew 17:5-</a:t>
            </a:r>
            <a:r>
              <a:rPr lang="en-US" dirty="0" smtClean="0"/>
              <a:t>7</a:t>
            </a:r>
          </a:p>
          <a:p>
            <a:r>
              <a:rPr lang="en-US" dirty="0" smtClean="0"/>
              <a:t>Jesus Instructs Peter, James, and John Not To Tell About This Miracle Until After His Death.</a:t>
            </a:r>
          </a:p>
          <a:p>
            <a:pPr lvl="1"/>
            <a:r>
              <a:rPr lang="en-US" dirty="0" smtClean="0"/>
              <a:t>Matthew 17:7-9</a:t>
            </a:r>
          </a:p>
          <a:p>
            <a:r>
              <a:rPr lang="en-US" dirty="0" smtClean="0"/>
              <a:t>Jesus Explains The Role of John &amp; What’s Next For Himself.</a:t>
            </a:r>
          </a:p>
          <a:p>
            <a:pPr lvl="1"/>
            <a:r>
              <a:rPr lang="en-US" dirty="0" smtClean="0"/>
              <a:t>Mark 9:9-13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Lessons From The Mountain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Miracle Confirms That Jesus Is The Son of God</a:t>
            </a:r>
          </a:p>
          <a:p>
            <a:pPr lvl="1"/>
            <a:r>
              <a:rPr lang="en-US" dirty="0" smtClean="0"/>
              <a:t>In Appearance &amp; Association</a:t>
            </a:r>
          </a:p>
          <a:p>
            <a:pPr lvl="1"/>
            <a:r>
              <a:rPr lang="en-US" dirty="0" smtClean="0"/>
              <a:t>In Divine Knowledge of The Future</a:t>
            </a:r>
          </a:p>
          <a:p>
            <a:pPr lvl="1"/>
            <a:r>
              <a:rPr lang="en-US" dirty="0" smtClean="0"/>
              <a:t>In Declaration from God the Father</a:t>
            </a:r>
          </a:p>
          <a:p>
            <a:r>
              <a:rPr lang="en-US" dirty="0" smtClean="0"/>
              <a:t>Miracle Confirms That The Law of Christ Is Greater Than The Law &amp; Prophets.</a:t>
            </a:r>
          </a:p>
          <a:p>
            <a:pPr lvl="1"/>
            <a:r>
              <a:rPr lang="en-US" dirty="0" smtClean="0"/>
              <a:t>Listen To &amp; Worship Jesus, Not Moses &amp; Elijah.</a:t>
            </a:r>
          </a:p>
          <a:p>
            <a:r>
              <a:rPr lang="en-US" dirty="0" smtClean="0"/>
              <a:t>The Disciples Demonstrate Our Weaknesses &amp; Response To God.</a:t>
            </a:r>
          </a:p>
          <a:p>
            <a:pPr lvl="1"/>
            <a:r>
              <a:rPr lang="en-US" dirty="0" smtClean="0"/>
              <a:t>Sleeping, Speaking In Ignorance, Terrified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Need To Know </a:t>
            </a:r>
            <a:br>
              <a:rPr lang="en-US" dirty="0" smtClean="0"/>
            </a:br>
            <a:r>
              <a:rPr lang="en-US" dirty="0" smtClean="0"/>
              <a:t>Jesus As He Really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That We Will Listen To Him.</a:t>
            </a:r>
          </a:p>
          <a:p>
            <a:pPr lvl="1"/>
            <a:r>
              <a:rPr lang="en-US" dirty="0" smtClean="0"/>
              <a:t>John 1:14</a:t>
            </a:r>
          </a:p>
          <a:p>
            <a:r>
              <a:rPr lang="en-US" dirty="0" smtClean="0"/>
              <a:t>So That We Will Remember That The One ABOVE All Others, DIED For All Others.</a:t>
            </a:r>
          </a:p>
          <a:p>
            <a:pPr lvl="1"/>
            <a:r>
              <a:rPr lang="en-US" dirty="0" smtClean="0"/>
              <a:t>John 15:13</a:t>
            </a:r>
          </a:p>
          <a:p>
            <a:r>
              <a:rPr lang="en-US" dirty="0" smtClean="0"/>
              <a:t>So That We Will Prepare For His Glorious Return.</a:t>
            </a:r>
          </a:p>
          <a:p>
            <a:pPr lvl="1"/>
            <a:r>
              <a:rPr lang="en-US" dirty="0" smtClean="0"/>
              <a:t>Acts 1:11, 2 Thessalonians 1:6-12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Mt of Transfiguration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UNT-TRANSF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72</TotalTime>
  <Words>516</Words>
  <Application>Microsoft Macintosh PowerPoint</Application>
  <PresentationFormat>On-screen Show (4:3)</PresentationFormat>
  <Paragraphs>58</Paragraphs>
  <Slides>7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Theme</vt:lpstr>
      <vt:lpstr>Mt of Transfiguration</vt:lpstr>
      <vt:lpstr>Slide 2</vt:lpstr>
      <vt:lpstr>“We Were Eyewitnesses of His Majesty” 2 Peter 1:16</vt:lpstr>
      <vt:lpstr>“We Were Eyewitnesses of His Majesty” 2 Peter 1:16</vt:lpstr>
      <vt:lpstr>Major Lessons From The Mountain</vt:lpstr>
      <vt:lpstr>We Need To Know  Jesus As He Really Is</vt:lpstr>
      <vt:lpstr>Mt of Transfiguration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 of Transfiguration</dc:title>
  <dc:creator>Phillip Shumake</dc:creator>
  <cp:lastModifiedBy>Phillip Shumake</cp:lastModifiedBy>
  <cp:revision>39</cp:revision>
  <cp:lastPrinted>2016-03-20T20:10:16Z</cp:lastPrinted>
  <dcterms:created xsi:type="dcterms:W3CDTF">2016-03-20T19:09:51Z</dcterms:created>
  <dcterms:modified xsi:type="dcterms:W3CDTF">2016-03-20T20:10:21Z</dcterms:modified>
</cp:coreProperties>
</file>