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79" r:id="rId3"/>
    <p:sldId id="278" r:id="rId4"/>
    <p:sldId id="277" r:id="rId5"/>
    <p:sldId id="280" r:id="rId6"/>
    <p:sldId id="281" r:id="rId7"/>
    <p:sldId id="282" r:id="rId8"/>
    <p:sldId id="27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E4D03"/>
    <a:srgbClr val="5C4E3F"/>
    <a:srgbClr val="74573A"/>
    <a:srgbClr val="0014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2" autoAdjust="0"/>
    <p:restoredTop sz="68997" autoAdjust="0"/>
  </p:normalViewPr>
  <p:slideViewPr>
    <p:cSldViewPr snapToGrid="0" snapToObjects="1">
      <p:cViewPr varScale="1">
        <p:scale>
          <a:sx n="79" d="100"/>
          <a:sy n="79" d="100"/>
        </p:scale>
        <p:origin x="-17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DB3C8-F879-3346-871A-9529DD0E7F1B}" type="datetimeFigureOut">
              <a:rPr lang="en-US" smtClean="0"/>
              <a:pPr/>
              <a:t>2/13/16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CEFC8-B752-DA4D-B13A-B9D1A76F5E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John 8:12 &amp; John 8:29 Are Inseparable.</a:t>
            </a:r>
          </a:p>
          <a:p>
            <a:endParaRPr lang="en-US" dirty="0" smtClean="0"/>
          </a:p>
          <a:p>
            <a:r>
              <a:rPr lang="en-US" dirty="0" smtClean="0"/>
              <a:t>With Me…Not Alone</a:t>
            </a:r>
            <a:r>
              <a:rPr lang="en-US" baseline="0" dirty="0" smtClean="0"/>
              <a:t> – Jesus has confidence in his connection with the Father.   </a:t>
            </a:r>
            <a:r>
              <a:rPr lang="en-US" baseline="0" dirty="0" err="1" smtClean="0"/>
              <a:t>Jaimison</a:t>
            </a:r>
            <a:r>
              <a:rPr lang="en-US" baseline="0" dirty="0" smtClean="0"/>
              <a:t>, </a:t>
            </a:r>
            <a:r>
              <a:rPr lang="en-US" baseline="0" dirty="0" err="1" smtClean="0"/>
              <a:t>Fausett</a:t>
            </a:r>
            <a:r>
              <a:rPr lang="en-US" baseline="0" dirty="0" smtClean="0"/>
              <a:t> Brown commentary says it this way: In the face of cruel critics.. “I have a sympathy and support transcending all human applause.”</a:t>
            </a:r>
          </a:p>
          <a:p>
            <a:endParaRPr lang="en-US" baseline="0" dirty="0" smtClean="0"/>
          </a:p>
          <a:p>
            <a:r>
              <a:rPr lang="en-US" baseline="0" dirty="0" smtClean="0"/>
              <a:t>ALWAYS:  only Jesus can fully say “always” – but the lesson for us is still the same.  This is all-encompassing, everyday.  This is who we are, and who we are becoming more like.  This is on-going, daily, for the rest of our lives.</a:t>
            </a:r>
            <a:endParaRPr lang="en-US" dirty="0" smtClean="0"/>
          </a:p>
          <a:p>
            <a:endParaRPr lang="en-US" dirty="0" smtClean="0"/>
          </a:p>
          <a:p>
            <a:r>
              <a:rPr lang="en-US" dirty="0" smtClean="0"/>
              <a:t>Do: Active</a:t>
            </a:r>
            <a:r>
              <a:rPr lang="en-US" baseline="0" dirty="0" smtClean="0"/>
              <a:t> Obedience.  More than words…Living faith.</a:t>
            </a:r>
          </a:p>
          <a:p>
            <a:r>
              <a:rPr lang="en-US" baseline="0" dirty="0" smtClean="0"/>
              <a:t>Once I know, what is pleasing to God – then there is no more need for debate.  Once I know what is pleasing to God – the decision is made.  I’m doing that.</a:t>
            </a:r>
          </a:p>
          <a:p>
            <a:endParaRPr lang="en-US" baseline="0" dirty="0" smtClean="0"/>
          </a:p>
          <a:p>
            <a:endParaRPr lang="en-US" baseline="0" dirty="0" smtClean="0"/>
          </a:p>
          <a:p>
            <a:r>
              <a:rPr lang="en-US" baseline="0" dirty="0" smtClean="0"/>
              <a:t>Jesus pleased God by UNDERTAKING the mission of Redemption, but also by CARRYING out that Mission in a God approved Manner.  In the same way – we have to accept our mission and carry it out in a Godly manner.</a:t>
            </a:r>
            <a:endParaRPr lang="en-US"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MT 25 -  **God has high standards and high expectations.  And</a:t>
            </a:r>
            <a:r>
              <a:rPr lang="en-US" baseline="0" dirty="0" smtClean="0"/>
              <a:t> he has not asked MORE of us, than we can deliver.   HE IS PLEASED, when we take what He has entrusted to us, and use it diligently to follow His instructions. The results will vary – but the HEART of seeking to Please HIM has to be there.  </a:t>
            </a:r>
          </a:p>
          <a:p>
            <a:endParaRPr lang="en-US" baseline="0" dirty="0" smtClean="0"/>
          </a:p>
          <a:p>
            <a:r>
              <a:rPr lang="en-US" baseline="0" dirty="0" smtClean="0"/>
              <a:t>He has given each of us things we CAN do – and he wants to know if we will do what we CAN.</a:t>
            </a:r>
            <a:endParaRPr lang="en-US" dirty="0" smtClean="0"/>
          </a:p>
          <a:p>
            <a:endParaRPr lang="en-US" dirty="0" smtClean="0"/>
          </a:p>
          <a:p>
            <a:r>
              <a:rPr lang="en-US" dirty="0" smtClean="0"/>
              <a:t>CAREFULLY STUDYING:  Study to show </a:t>
            </a:r>
            <a:r>
              <a:rPr lang="en-US" dirty="0" err="1" smtClean="0"/>
              <a:t>theyself</a:t>
            </a:r>
            <a:r>
              <a:rPr lang="en-US" baseline="0" dirty="0" smtClean="0"/>
              <a:t> approved unto God – 2 Tim 2:15</a:t>
            </a:r>
            <a:endParaRPr lang="en-US" dirty="0" smtClean="0"/>
          </a:p>
          <a:p>
            <a:endParaRPr lang="en-US" dirty="0" smtClean="0"/>
          </a:p>
          <a:p>
            <a:r>
              <a:rPr lang="en-US" dirty="0" smtClean="0"/>
              <a:t>Without Faith It is Impossible To Please God…  1,) We must believe IN GOD.</a:t>
            </a:r>
            <a:r>
              <a:rPr lang="en-US" baseline="0" dirty="0" smtClean="0"/>
              <a:t>  But we must also TRUST GOD enough to follow Him – because there will be MANY times, He doesn’t explain himself. He doesn’t show us  the final results. He simply says: You can trust me – so do this.</a:t>
            </a:r>
            <a:endParaRPr lang="en-US"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Prefer His</a:t>
            </a:r>
            <a:r>
              <a:rPr lang="en-US" baseline="0" dirty="0" smtClean="0"/>
              <a:t> Blessings – we “groan” we know that our bodies aren’t meant to last forever.  They wear out.  WE want something better.</a:t>
            </a:r>
            <a:endParaRPr lang="en-US"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Righteousness</a:t>
            </a:r>
            <a:r>
              <a:rPr lang="en-US" baseline="0" dirty="0" smtClean="0"/>
              <a:t> Come by FAITH in Christ – it is by faith we can even see something beyond this life.  It is by FAITH that we can learn what is pleasing to God.</a:t>
            </a:r>
          </a:p>
          <a:p>
            <a:endParaRPr lang="en-US" baseline="0" dirty="0" smtClean="0"/>
          </a:p>
          <a:p>
            <a:endParaRPr lang="en-US" baseline="0" dirty="0" smtClean="0"/>
          </a:p>
          <a:p>
            <a:r>
              <a:rPr lang="en-US" baseline="0" dirty="0" smtClean="0"/>
              <a:t>EVERY WHERE, In Every way/ Every Choice:  At home or absent.  Point is there are no limitations.  We do this because God has an amazing future planned for us with Him.  We do this because we know it is possible, Jesus is showing us the way.  We do this for one more reason – </a:t>
            </a:r>
            <a:r>
              <a:rPr lang="en-US" baseline="0" dirty="0" err="1" smtClean="0"/>
              <a:t>vs</a:t>
            </a:r>
            <a:r>
              <a:rPr lang="en-US" baseline="0" dirty="0" smtClean="0"/>
              <a:t> 10.  Judgment that is very real!</a:t>
            </a:r>
            <a:endParaRPr lang="en-US"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Exempt.  You can’t skip it.  You can’t claim ignorance.</a:t>
            </a:r>
            <a:r>
              <a:rPr lang="en-US" baseline="0" dirty="0" smtClean="0"/>
              <a:t>  WE all have this day coming.  Think about that for a moment.  Are you READY for that day?!  What are you doing to be ready for that day?   This is a very real event – and as much as the JOY of eternal life is to motivate us, so is the FEAR of the LORD!</a:t>
            </a:r>
          </a:p>
          <a:p>
            <a:endParaRPr lang="en-US" baseline="0" dirty="0" smtClean="0"/>
          </a:p>
          <a:p>
            <a:r>
              <a:rPr lang="en-US" baseline="0" dirty="0" smtClean="0"/>
              <a:t>DETAILS OF OUR LIFE:  Judgment is going to be based on how we’ve lived.  Did we really seek to Love God with all our heart, mind, soul, and strength – or did we just casually acknowledge Him a few hours a week?  Will God see a man or a woman who AIMED carefully at the Target of Pleasing HIM ?  (vs. 11)</a:t>
            </a:r>
          </a:p>
          <a:p>
            <a:endParaRPr lang="en-US" baseline="0" dirty="0" smtClean="0"/>
          </a:p>
          <a:p>
            <a:endParaRPr lang="en-US" baseline="0" dirty="0" smtClean="0"/>
          </a:p>
          <a:p>
            <a:r>
              <a:rPr lang="en-US" baseline="0" dirty="0" smtClean="0"/>
              <a:t>What is Good?  What is Bad? – In the end, the only answer to that question is what has GOD SAID is good.  What has GOD SAID is bad.</a:t>
            </a:r>
            <a:endParaRPr lang="en-US"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you come this morning and DIE</a:t>
            </a:r>
            <a:r>
              <a:rPr lang="en-US" baseline="0" dirty="0" smtClean="0"/>
              <a:t> with him, and let Him RAISE YOU UP – born again – a new man!</a:t>
            </a:r>
            <a:endParaRPr lang="en-US"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a:t>
            </a:r>
            <a:r>
              <a:rPr lang="en-US" baseline="0" dirty="0" smtClean="0"/>
              <a:t> declares that JESUS IS PLEASING TO HIM, when he is baptized….Today, you can leave HERE KNOWING that God is pleased with you as well…. And it starts the same way.</a:t>
            </a:r>
            <a:endParaRPr lang="en-US"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2/13/16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2/13/16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2/13/16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iming>
    <p:tnLst>
      <p:par>
        <p:cTn id="1" dur="indefinite" restart="never" nodeType="tmRoot"/>
      </p:par>
    </p:tnLst>
  </p:timing>
  <p:txStyles>
    <p:titleStyle>
      <a:lvl1pPr algn="ctr" defTabSz="457200" rtl="0" eaLnBrk="1" latinLnBrk="0" hangingPunct="1">
        <a:spcBef>
          <a:spcPct val="0"/>
        </a:spcBef>
        <a:buNone/>
        <a:defRPr sz="4400" i="1"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ockwell"/>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Rockwell"/>
          <a:ea typeface="+mn-ea"/>
          <a:cs typeface="Rockwell"/>
        </a:defRPr>
      </a:lvl2pPr>
      <a:lvl3pPr marL="1143000" indent="-228600" algn="l" defTabSz="457200" rtl="0" eaLnBrk="1" latinLnBrk="0" hangingPunct="1">
        <a:spcBef>
          <a:spcPct val="20000"/>
        </a:spcBef>
        <a:buFont typeface="Arial"/>
        <a:buChar char="•"/>
        <a:defRPr sz="2400" kern="1200">
          <a:solidFill>
            <a:schemeClr val="tx1"/>
          </a:solidFill>
          <a:latin typeface="Rockwell"/>
          <a:ea typeface="+mn-ea"/>
          <a:cs typeface="Rockwell"/>
        </a:defRPr>
      </a:lvl3pPr>
      <a:lvl4pPr marL="1600200" indent="-228600" algn="l" defTabSz="457200" rtl="0" eaLnBrk="1" latinLnBrk="0" hangingPunct="1">
        <a:spcBef>
          <a:spcPct val="20000"/>
        </a:spcBef>
        <a:buFont typeface="Arial"/>
        <a:buChar char="–"/>
        <a:defRPr sz="2000" kern="1200">
          <a:solidFill>
            <a:schemeClr val="tx1"/>
          </a:solidFill>
          <a:latin typeface="Rockwell"/>
          <a:ea typeface="+mn-ea"/>
          <a:cs typeface="Rockwell"/>
        </a:defRPr>
      </a:lvl4pPr>
      <a:lvl5pPr marL="2057400" indent="-228600" algn="l" defTabSz="457200" rtl="0" eaLnBrk="1" latinLnBrk="0" hangingPunct="1">
        <a:spcBef>
          <a:spcPct val="20000"/>
        </a:spcBef>
        <a:buFont typeface="Arial"/>
        <a:buChar char="»"/>
        <a:defRPr sz="2000" kern="1200">
          <a:solidFill>
            <a:schemeClr val="tx1"/>
          </a:solidFill>
          <a:latin typeface="Rockwell"/>
          <a:ea typeface="+mn-ea"/>
          <a:cs typeface="Rockwel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561"/>
            <a:ext cx="7772400" cy="2006890"/>
          </a:xfrm>
        </p:spPr>
        <p:txBody>
          <a:bodyPr>
            <a:normAutofit fontScale="90000"/>
          </a:bodyPr>
          <a:lstStyle/>
          <a:p>
            <a:r>
              <a:rPr lang="en-US" dirty="0" smtClean="0"/>
              <a:t>Jesus’ Priority In </a:t>
            </a:r>
            <a:br>
              <a:rPr lang="en-US" dirty="0" smtClean="0"/>
            </a:br>
            <a:r>
              <a:rPr lang="en-US" dirty="0" smtClean="0"/>
              <a:t>Pleasing The Lord </a:t>
            </a:r>
            <a:br>
              <a:rPr lang="en-US" dirty="0" smtClean="0"/>
            </a:br>
            <a:r>
              <a:rPr lang="en-US" dirty="0" smtClean="0"/>
              <a:t>(John 8:29)</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me-2016.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Example of Pleasing God</a:t>
            </a:r>
            <a:endParaRPr lang="en-US" dirty="0"/>
          </a:p>
        </p:txBody>
      </p:sp>
      <p:sp>
        <p:nvSpPr>
          <p:cNvPr id="3" name="Content Placeholder 2"/>
          <p:cNvSpPr>
            <a:spLocks noGrp="1"/>
          </p:cNvSpPr>
          <p:nvPr>
            <p:ph idx="1"/>
          </p:nvPr>
        </p:nvSpPr>
        <p:spPr>
          <a:xfrm>
            <a:off x="125903" y="1366770"/>
            <a:ext cx="8905557" cy="4525963"/>
          </a:xfrm>
        </p:spPr>
        <p:txBody>
          <a:bodyPr>
            <a:normAutofit/>
          </a:bodyPr>
          <a:lstStyle/>
          <a:p>
            <a:r>
              <a:rPr lang="en-US" dirty="0" smtClean="0"/>
              <a:t>“And He who sent Me is with Me; He has not left Me alone, for I always do the things that are pleasing to Him.” </a:t>
            </a:r>
            <a:r>
              <a:rPr lang="en-US" dirty="0" smtClean="0">
                <a:solidFill>
                  <a:srgbClr val="8E4D03"/>
                </a:solidFill>
              </a:rPr>
              <a:t>John 8:29</a:t>
            </a:r>
          </a:p>
          <a:p>
            <a:pPr lvl="1"/>
            <a:r>
              <a:rPr lang="en-US" sz="3000" dirty="0" smtClean="0"/>
              <a:t>“Sent” For This Purpose</a:t>
            </a:r>
          </a:p>
          <a:p>
            <a:pPr lvl="1"/>
            <a:r>
              <a:rPr lang="en-US" sz="3000" dirty="0" smtClean="0"/>
              <a:t>“With Me/Not Alone” Dependable Fellowship</a:t>
            </a:r>
          </a:p>
          <a:p>
            <a:pPr lvl="1"/>
            <a:r>
              <a:rPr lang="en-US" sz="3000" dirty="0" smtClean="0"/>
              <a:t>“Always” Daily, All-Encompassing Lifestyle</a:t>
            </a:r>
          </a:p>
          <a:p>
            <a:pPr lvl="1"/>
            <a:r>
              <a:rPr lang="en-US" sz="3000" dirty="0" smtClean="0"/>
              <a:t>“Do” Active</a:t>
            </a:r>
            <a:endParaRPr lang="en-US" sz="30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Solid Reality</a:t>
            </a:r>
            <a:endParaRPr lang="en-US" dirty="0"/>
          </a:p>
        </p:txBody>
      </p:sp>
      <p:sp>
        <p:nvSpPr>
          <p:cNvPr id="3" name="Content Placeholder 2"/>
          <p:cNvSpPr>
            <a:spLocks noGrp="1"/>
          </p:cNvSpPr>
          <p:nvPr>
            <p:ph idx="1"/>
          </p:nvPr>
        </p:nvSpPr>
        <p:spPr>
          <a:xfrm>
            <a:off x="328584" y="1487675"/>
            <a:ext cx="8686800" cy="4525963"/>
          </a:xfrm>
        </p:spPr>
        <p:txBody>
          <a:bodyPr/>
          <a:lstStyle/>
          <a:p>
            <a:r>
              <a:rPr lang="en-US" dirty="0" smtClean="0"/>
              <a:t>God Will Be Either Greatly Pleased or Greatly Displeased With Me. </a:t>
            </a:r>
            <a:r>
              <a:rPr lang="en-US" dirty="0" smtClean="0">
                <a:solidFill>
                  <a:srgbClr val="8E4D03"/>
                </a:solidFill>
              </a:rPr>
              <a:t>Matt. 25:24-25</a:t>
            </a:r>
          </a:p>
          <a:p>
            <a:r>
              <a:rPr lang="en-US" dirty="0" smtClean="0"/>
              <a:t>Pleasing God Demands Carefully Studying &amp; Following His Word. </a:t>
            </a:r>
            <a:r>
              <a:rPr lang="en-US" dirty="0" smtClean="0">
                <a:solidFill>
                  <a:srgbClr val="8E4D03"/>
                </a:solidFill>
              </a:rPr>
              <a:t>2 Timothy 2:15</a:t>
            </a:r>
          </a:p>
          <a:p>
            <a:r>
              <a:rPr lang="en-US" dirty="0" smtClean="0"/>
              <a:t>Pleasing God Will Always Involve An Element of Trust. </a:t>
            </a:r>
            <a:r>
              <a:rPr lang="en-US" dirty="0" smtClean="0">
                <a:solidFill>
                  <a:srgbClr val="8E4D03"/>
                </a:solidFill>
              </a:rPr>
              <a:t>Hebrews 11:6</a:t>
            </a:r>
            <a:endParaRPr lang="en-US" dirty="0">
              <a:solidFill>
                <a:srgbClr val="8E4D03"/>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 Making It </a:t>
            </a:r>
            <a:br>
              <a:rPr lang="en-US" dirty="0" smtClean="0"/>
            </a:br>
            <a:r>
              <a:rPr lang="en-US" dirty="0" smtClean="0"/>
              <a:t>Our Aim To Please The Lord</a:t>
            </a:r>
            <a:endParaRPr lang="en-US" dirty="0"/>
          </a:p>
        </p:txBody>
      </p:sp>
      <p:sp>
        <p:nvSpPr>
          <p:cNvPr id="3" name="Content Placeholder 2"/>
          <p:cNvSpPr>
            <a:spLocks noGrp="1"/>
          </p:cNvSpPr>
          <p:nvPr>
            <p:ph idx="1"/>
          </p:nvPr>
        </p:nvSpPr>
        <p:spPr/>
        <p:txBody>
          <a:bodyPr/>
          <a:lstStyle/>
          <a:p>
            <a:r>
              <a:rPr lang="en-US" dirty="0" smtClean="0"/>
              <a:t>Therefore… </a:t>
            </a:r>
            <a:r>
              <a:rPr lang="en-US" dirty="0" smtClean="0"/>
              <a:t>2 Corinthians 5:1-</a:t>
            </a:r>
            <a:r>
              <a:rPr lang="en-US" dirty="0" smtClean="0"/>
              <a:t>8</a:t>
            </a:r>
          </a:p>
          <a:p>
            <a:pPr lvl="1"/>
            <a:r>
              <a:rPr lang="en-US" dirty="0" smtClean="0"/>
              <a:t>God’s Plan For Us Is Bigger Than Life Here.</a:t>
            </a:r>
          </a:p>
          <a:p>
            <a:pPr lvl="1"/>
            <a:r>
              <a:rPr lang="en-US" dirty="0" smtClean="0"/>
              <a:t>God Prepared Us For This Very Purpose.</a:t>
            </a:r>
          </a:p>
          <a:p>
            <a:pPr lvl="1"/>
            <a:r>
              <a:rPr lang="en-US" dirty="0" smtClean="0"/>
              <a:t>God Showed His Intentions By His Pledge.</a:t>
            </a:r>
          </a:p>
          <a:p>
            <a:pPr lvl="1"/>
            <a:r>
              <a:rPr lang="en-US" dirty="0" smtClean="0"/>
              <a:t>God Created Us To Prefer His Blessings.</a:t>
            </a:r>
          </a:p>
          <a:p>
            <a:r>
              <a:rPr lang="en-US" dirty="0" smtClean="0"/>
              <a:t>“We Are of Good Courage”</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a:t>
            </a:r>
            <a:r>
              <a:rPr lang="en-US" dirty="0" smtClean="0"/>
              <a:t> Our </a:t>
            </a:r>
            <a:br>
              <a:rPr lang="en-US" dirty="0" smtClean="0"/>
            </a:br>
            <a:r>
              <a:rPr lang="en-US" dirty="0" smtClean="0"/>
              <a:t>Aim </a:t>
            </a:r>
            <a:r>
              <a:rPr lang="en-US" dirty="0" smtClean="0"/>
              <a:t>To Please The Lord</a:t>
            </a:r>
            <a:endParaRPr lang="en-US" dirty="0"/>
          </a:p>
        </p:txBody>
      </p:sp>
      <p:sp>
        <p:nvSpPr>
          <p:cNvPr id="3" name="Content Placeholder 2"/>
          <p:cNvSpPr>
            <a:spLocks noGrp="1"/>
          </p:cNvSpPr>
          <p:nvPr>
            <p:ph idx="1"/>
          </p:nvPr>
        </p:nvSpPr>
        <p:spPr/>
        <p:txBody>
          <a:bodyPr/>
          <a:lstStyle/>
          <a:p>
            <a:r>
              <a:rPr lang="en-US" dirty="0" smtClean="0"/>
              <a:t>Our Ambition Is Not In Vain</a:t>
            </a:r>
          </a:p>
          <a:p>
            <a:pPr lvl="1"/>
            <a:r>
              <a:rPr lang="en-US" dirty="0" smtClean="0"/>
              <a:t>Not The Righteousness of the Law</a:t>
            </a:r>
          </a:p>
          <a:p>
            <a:pPr lvl="1"/>
            <a:r>
              <a:rPr lang="en-US" dirty="0" smtClean="0"/>
              <a:t>Not The Righteousness of Man’s Commands</a:t>
            </a:r>
          </a:p>
          <a:p>
            <a:pPr lvl="1"/>
            <a:r>
              <a:rPr lang="en-US" dirty="0" smtClean="0"/>
              <a:t>Our Righteousness Comes By Faith In Christ</a:t>
            </a:r>
          </a:p>
          <a:p>
            <a:r>
              <a:rPr lang="en-US" dirty="0" smtClean="0"/>
              <a:t>In Christ We Aim To Please God Everywhere, In Every Way, In Every Choice.</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 Our </a:t>
            </a:r>
            <a:br>
              <a:rPr lang="en-US" dirty="0" smtClean="0"/>
            </a:br>
            <a:r>
              <a:rPr lang="en-US" dirty="0" smtClean="0"/>
              <a:t>Aim To Please The Lord</a:t>
            </a:r>
            <a:endParaRPr lang="en-US" dirty="0"/>
          </a:p>
        </p:txBody>
      </p:sp>
      <p:sp>
        <p:nvSpPr>
          <p:cNvPr id="3" name="Content Placeholder 2"/>
          <p:cNvSpPr>
            <a:spLocks noGrp="1"/>
          </p:cNvSpPr>
          <p:nvPr>
            <p:ph idx="1"/>
          </p:nvPr>
        </p:nvSpPr>
        <p:spPr>
          <a:xfrm>
            <a:off x="457200" y="1535901"/>
            <a:ext cx="8229600" cy="3672402"/>
          </a:xfrm>
        </p:spPr>
        <p:txBody>
          <a:bodyPr>
            <a:normAutofit lnSpcReduction="10000"/>
          </a:bodyPr>
          <a:lstStyle/>
          <a:p>
            <a:r>
              <a:rPr lang="en-US" dirty="0" smtClean="0"/>
              <a:t>No One Is Exempt.</a:t>
            </a:r>
          </a:p>
          <a:p>
            <a:pPr lvl="1"/>
            <a:r>
              <a:rPr lang="en-US" dirty="0" smtClean="0"/>
              <a:t>“We must all appear…”</a:t>
            </a:r>
          </a:p>
          <a:p>
            <a:r>
              <a:rPr lang="en-US" dirty="0" smtClean="0"/>
              <a:t>Christ Will Judge The Details of Our Life.</a:t>
            </a:r>
          </a:p>
          <a:p>
            <a:pPr lvl="1"/>
            <a:r>
              <a:rPr lang="en-US" dirty="0" smtClean="0"/>
              <a:t>“recompensed for his deeds…”</a:t>
            </a:r>
          </a:p>
          <a:p>
            <a:r>
              <a:rPr lang="en-US" dirty="0" smtClean="0"/>
              <a:t>The Will of The Father Is The Final Standard of Measure.</a:t>
            </a:r>
          </a:p>
          <a:p>
            <a:pPr lvl="1"/>
            <a:r>
              <a:rPr lang="en-US" dirty="0" smtClean="0"/>
              <a:t>“whether good or bad.”</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Respond?</a:t>
            </a:r>
            <a:endParaRPr lang="en-US" dirty="0"/>
          </a:p>
        </p:txBody>
      </p:sp>
      <p:sp>
        <p:nvSpPr>
          <p:cNvPr id="3" name="Content Placeholder 2"/>
          <p:cNvSpPr>
            <a:spLocks noGrp="1"/>
          </p:cNvSpPr>
          <p:nvPr>
            <p:ph idx="1"/>
          </p:nvPr>
        </p:nvSpPr>
        <p:spPr>
          <a:xfrm>
            <a:off x="457200" y="1551975"/>
            <a:ext cx="8229600" cy="4525963"/>
          </a:xfrm>
        </p:spPr>
        <p:txBody>
          <a:bodyPr/>
          <a:lstStyle/>
          <a:p>
            <a:r>
              <a:rPr lang="en-US" dirty="0" smtClean="0"/>
              <a:t>To The Father’s Gracious Plan?</a:t>
            </a:r>
          </a:p>
          <a:p>
            <a:r>
              <a:rPr lang="en-US" dirty="0" smtClean="0"/>
              <a:t>To The Holy Spirit’s Priceless Pledge?</a:t>
            </a:r>
          </a:p>
          <a:p>
            <a:r>
              <a:rPr lang="en-US" dirty="0" smtClean="0"/>
              <a:t>To The Righteousness Available In Jesus?</a:t>
            </a:r>
            <a:endParaRPr lang="en-US" dirty="0" smtClean="0"/>
          </a:p>
          <a:p>
            <a:pPr>
              <a:buNone/>
            </a:pPr>
            <a:r>
              <a:rPr lang="en-US" dirty="0" smtClean="0"/>
              <a:t>“For the love of Christ controls us…so that they might </a:t>
            </a:r>
            <a:r>
              <a:rPr lang="en-US" u="sng" dirty="0" smtClean="0">
                <a:solidFill>
                  <a:srgbClr val="8E4D03"/>
                </a:solidFill>
              </a:rPr>
              <a:t>no longer live for themselves</a:t>
            </a:r>
            <a:r>
              <a:rPr lang="en-US" dirty="0" smtClean="0">
                <a:solidFill>
                  <a:srgbClr val="8E4D03"/>
                </a:solidFill>
              </a:rPr>
              <a:t>, </a:t>
            </a:r>
            <a:r>
              <a:rPr lang="en-US" u="sng" dirty="0" smtClean="0">
                <a:solidFill>
                  <a:srgbClr val="8E4D03"/>
                </a:solidFill>
              </a:rPr>
              <a:t>but for Him </a:t>
            </a:r>
            <a:r>
              <a:rPr lang="en-US" dirty="0" smtClean="0"/>
              <a:t>who died and rose again on their behalf.”</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561"/>
            <a:ext cx="7772400" cy="2006890"/>
          </a:xfrm>
        </p:spPr>
        <p:txBody>
          <a:bodyPr>
            <a:normAutofit fontScale="90000"/>
          </a:bodyPr>
          <a:lstStyle/>
          <a:p>
            <a:r>
              <a:rPr lang="en-US" dirty="0" smtClean="0"/>
              <a:t>Jesus’ Priority In </a:t>
            </a:r>
            <a:br>
              <a:rPr lang="en-US" dirty="0" smtClean="0"/>
            </a:br>
            <a:r>
              <a:rPr lang="en-US" dirty="0" smtClean="0"/>
              <a:t>Pleasing The Lord </a:t>
            </a:r>
            <a:br>
              <a:rPr lang="en-US" dirty="0" smtClean="0"/>
            </a:br>
            <a:r>
              <a:rPr lang="en-US" dirty="0" smtClean="0"/>
              <a:t>(John 8:29)</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me-2016.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642</TotalTime>
  <Words>1138</Words>
  <Application>Microsoft Macintosh PowerPoint</Application>
  <PresentationFormat>On-screen Show (4:3)</PresentationFormat>
  <Paragraphs>75</Paragraphs>
  <Slides>8</Slides>
  <Notes>7</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Default Theme</vt:lpstr>
      <vt:lpstr>Jesus’ Priority In  Pleasing The Lord  (John 8:29)</vt:lpstr>
      <vt:lpstr>Jesus’ Example of Pleasing God</vt:lpstr>
      <vt:lpstr>Rock Solid Reality</vt:lpstr>
      <vt:lpstr>Today: Making It  Our Aim To Please The Lord</vt:lpstr>
      <vt:lpstr>Making It Our  Aim To Please The Lord</vt:lpstr>
      <vt:lpstr>Making It Our  Aim To Please The Lord</vt:lpstr>
      <vt:lpstr>How Do We Respond?</vt:lpstr>
      <vt:lpstr>Jesus’ Priority In  Pleasing The Lord  (John 8:29)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Priority In  Pleasing The Lord (John 8:29)</dc:title>
  <dc:creator>Phillip Shumake</dc:creator>
  <cp:lastModifiedBy>Phillip Shumake</cp:lastModifiedBy>
  <cp:revision>72</cp:revision>
  <dcterms:created xsi:type="dcterms:W3CDTF">2016-02-13T17:44:59Z</dcterms:created>
  <dcterms:modified xsi:type="dcterms:W3CDTF">2016-02-14T02:00:43Z</dcterms:modified>
</cp:coreProperties>
</file>