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notesView">
  <p:normalViewPr>
    <p:restoredLeft sz="15620"/>
    <p:restoredTop sz="55403" autoAdjust="0"/>
  </p:normalViewPr>
  <p:slideViewPr>
    <p:cSldViewPr snapToGrid="0" snapToObjects="1">
      <p:cViewPr varScale="1">
        <p:scale>
          <a:sx n="62" d="100"/>
          <a:sy n="62" d="100"/>
        </p:scale>
        <p:origin x="-22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2880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9AEC1-6F3C-994E-AEA1-D9312EDB5252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1901" y="60480"/>
            <a:ext cx="3573883" cy="2680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1419" y="2861851"/>
            <a:ext cx="6485713" cy="6134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41457" y="457200"/>
            <a:ext cx="91495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100A-0CB4-FA48-B85E-44551338A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In college I lifted weights with a guy name Jeff – and he was great to work-out with because 1, he always challenged me to lift more – and 2 because we got to know each other well enough that we knew just how much help to provide and when – so that we both got stronger.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These verses describe that kind of help – There to lift what you can’t alone – but also – not there to take ALL the weight away because we need to exert personal effort so that we get stronger too.</a:t>
            </a:r>
          </a:p>
          <a:p>
            <a:endParaRPr lang="en-US" sz="1400" dirty="0" smtClean="0"/>
          </a:p>
          <a:p>
            <a:r>
              <a:rPr lang="en-US" sz="1400" dirty="0" smtClean="0"/>
              <a:t>These </a:t>
            </a:r>
            <a:r>
              <a:rPr lang="en-US" sz="1400" dirty="0" smtClean="0"/>
              <a:t>are VERY</a:t>
            </a:r>
            <a:r>
              <a:rPr lang="en-US" sz="1400" baseline="0" dirty="0" smtClean="0"/>
              <a:t> DENSE verses.  Every phrase carries a lot of significance, I just want us to break them down and see how meaningful of and helpful they are.</a:t>
            </a:r>
          </a:p>
          <a:p>
            <a:endParaRPr lang="en-US" sz="1400" baseline="0" dirty="0" smtClean="0"/>
          </a:p>
          <a:p>
            <a:pPr>
              <a:buFontTx/>
              <a:buChar char="•"/>
            </a:pPr>
            <a:r>
              <a:rPr lang="en-US" sz="1400" baseline="0" dirty="0" smtClean="0"/>
              <a:t>Special note:  The language here is literally heavy.  This section describes our “Burdens” and our “Load”  - One one hand these words should remind us how challenging it is to face sin. We can let that thought soak in with some gravity.    But on the other hand – this whole section of Scripture is built around the idea that GOD HAS a plan for how to help us with this.  We don’t have to face our burdens alone.  So while we appreciate that the WEIGHT is very real – we are also to appreciate that the SUPPORT SYSTEM is very real</a:t>
            </a:r>
            <a:r>
              <a:rPr lang="en-US" sz="1400" baseline="0" dirty="0" smtClean="0"/>
              <a:t>.</a:t>
            </a:r>
          </a:p>
          <a:p>
            <a:pPr>
              <a:buFontTx/>
              <a:buNone/>
            </a:pPr>
            <a:endParaRPr lang="en-US" sz="1400" baseline="0" dirty="0" smtClean="0"/>
          </a:p>
          <a:p>
            <a:pPr>
              <a:buFontTx/>
              <a:buNone/>
            </a:pPr>
            <a:r>
              <a:rPr lang="en-US" sz="1400" baseline="0" dirty="0" smtClean="0"/>
              <a:t>I suspect all of us who have been Christians very long, could tell stories about the people who have helped up FACE our burdens. How grateful we are.</a:t>
            </a:r>
          </a:p>
          <a:p>
            <a:pPr>
              <a:buFontTx/>
              <a:buNone/>
            </a:pPr>
            <a:endParaRPr lang="en-US" sz="1400" baseline="0" dirty="0" smtClean="0"/>
          </a:p>
          <a:p>
            <a:pPr>
              <a:buFontTx/>
              <a:buNone/>
            </a:pPr>
            <a:endParaRPr lang="en-US" sz="1400" baseline="0" dirty="0" smtClean="0"/>
          </a:p>
          <a:p>
            <a:pPr>
              <a:buFontTx/>
              <a:buNone/>
            </a:pPr>
            <a:r>
              <a:rPr lang="en-US" sz="1400" baseline="0" dirty="0" smtClean="0"/>
              <a:t>1-2  (You are going to see your brothers and sisters in SIN.  Two Teachings:  First, help them!  Help them come back, and help them fight in the future.  Second, Don’t evaluate your success as a Christian based upon the sins you see in others.  You need to be sure you are engaged in good deeds, not </a:t>
            </a:r>
            <a:r>
              <a:rPr lang="en-US" sz="1400" baseline="0" dirty="0" err="1" smtClean="0"/>
              <a:t>j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100A-0CB4-FA48-B85E-44551338AA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ANYONE </a:t>
            </a:r>
            <a:r>
              <a:rPr lang="en-US" sz="1600" dirty="0" smtClean="0"/>
              <a:t>– Young or Old…Male or Female</a:t>
            </a:r>
            <a:r>
              <a:rPr lang="en-US" sz="1600" dirty="0" smtClean="0"/>
              <a:t>…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Proves 2 things:  1, good people do sin sometimes.  And 2, you can come back.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SATAN SETS TRAPS </a:t>
            </a:r>
            <a:r>
              <a:rPr lang="en-US" sz="1600" dirty="0" smtClean="0"/>
              <a:t>– Word carries the idea of Something</a:t>
            </a:r>
            <a:r>
              <a:rPr lang="en-US" sz="1600" baseline="0" dirty="0" smtClean="0"/>
              <a:t> that proceeds.</a:t>
            </a:r>
            <a:r>
              <a:rPr lang="en-US" sz="1600" baseline="0" dirty="0" smtClean="0"/>
              <a:t> 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“Caught in a </a:t>
            </a:r>
            <a:r>
              <a:rPr lang="en-US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Tresspass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= to take before another.  1 </a:t>
            </a:r>
            <a:r>
              <a:rPr lang="en-US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11:21.</a:t>
            </a:r>
          </a:p>
          <a:p>
            <a:endParaRPr lang="en-US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sin got ahead of you.  You became “overtaken” by sin.</a:t>
            </a:r>
          </a:p>
          <a:p>
            <a:endParaRPr lang="en-US" sz="1600" baseline="0" dirty="0" smtClean="0"/>
          </a:p>
          <a:p>
            <a:endParaRPr lang="en-US" sz="1600" baseline="0" dirty="0" smtClean="0"/>
          </a:p>
          <a:p>
            <a:r>
              <a:rPr lang="en-US" sz="1600" baseline="0" dirty="0" smtClean="0"/>
              <a:t>Sin – “Any”  one we think is a big deal, or one we rarely think about.  What the </a:t>
            </a:r>
            <a:r>
              <a:rPr lang="en-US" sz="1600" baseline="0" dirty="0" err="1" smtClean="0"/>
              <a:t>tresspass</a:t>
            </a:r>
            <a:r>
              <a:rPr lang="en-US" sz="1600" baseline="0" dirty="0" smtClean="0"/>
              <a:t> is, doesn’t matter.  We are to help.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100A-0CB4-FA48-B85E-44551338AA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81419" y="2804767"/>
            <a:ext cx="6485713" cy="6134723"/>
          </a:xfrm>
        </p:spPr>
        <p:txBody>
          <a:bodyPr>
            <a:noAutofit/>
          </a:bodyPr>
          <a:lstStyle/>
          <a:p>
            <a:r>
              <a:rPr lang="en-US" sz="1400" dirty="0" smtClean="0"/>
              <a:t>“You” – wow.  Me?</a:t>
            </a:r>
            <a:r>
              <a:rPr lang="en-US" sz="1400" baseline="0" dirty="0" smtClean="0"/>
              <a:t>  Yes! Me!  I have the responsibility</a:t>
            </a:r>
            <a:r>
              <a:rPr lang="en-US" sz="1400" baseline="0" dirty="0" smtClean="0"/>
              <a:t>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“Spiritual” –</a:t>
            </a:r>
            <a:r>
              <a:rPr lang="en-US" sz="1400" baseline="0" dirty="0" smtClean="0"/>
              <a:t>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your manner of life and conduct, the fallen sister or brother would have good reason to believe in your pure motives and your God-centered recommendations.</a:t>
            </a:r>
          </a:p>
          <a:p>
            <a:pPr lvl="0"/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Those who according to Chapter 5 are led by the spirit.  They are showing the fruits of the spirit in their own life.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400" baseline="0" dirty="0" smtClean="0"/>
              <a:t>Those who by track record have given others confidence.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RESTORE – help this person re-build their relationship with God.  </a:t>
            </a:r>
            <a:r>
              <a:rPr lang="en-US" sz="1400" baseline="0" dirty="0" smtClean="0"/>
              <a:t>H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elp them get back on the right path.  (Not so much about church fellowship as it is about – Righteous living.  )</a:t>
            </a:r>
            <a:r>
              <a:rPr lang="en-US" sz="1400" dirty="0" smtClean="0"/>
              <a:t>    </a:t>
            </a:r>
            <a:r>
              <a:rPr lang="en-US" sz="1400" dirty="0" smtClean="0"/>
              <a:t>&gt;&gt; Our Aim Must Be To Restore.</a:t>
            </a:r>
            <a:r>
              <a:rPr lang="en-US" sz="1400" baseline="0" dirty="0" smtClean="0"/>
              <a:t>  NOT to prove we are somehow more righteous.  NOT to have an “I told you so, moment.”   NOT to shun a fellow Christian.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1.)  Don’t ostracize a person because they are fighting a certain temptation. </a:t>
            </a:r>
            <a:r>
              <a:rPr lang="en-US" sz="1400" baseline="0" dirty="0" smtClean="0"/>
              <a:t> We are to engage one another to restore.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HOW TO RESTORE:  Think About What Gentleness Looks</a:t>
            </a:r>
            <a:r>
              <a:rPr lang="en-US" sz="1400" baseline="0" dirty="0" smtClean="0"/>
              <a:t> Like…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Spirit of Gentleness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•First:  It describes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each effort made on their behalf.  Gentle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Admonition, Gentle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Instruction, and Gentle In Prayer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•Second. It describes our approach:  Tender in approach, but firm in conviction.  There is no doubt that we call sin, sin.  But we also call our sister our sister and our brother our brother.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•Third: It describes our willingness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Forgive.  We will be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Forgiving of the sin, but opposed to all evil.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•Fourth:  When Rebuke is necessary.  When the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“bold speech” elsewhere recommended is needed.  We are very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Prayerful in this rebuke.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PERSONAL GUARD:  LOVE this quote:  Anyone who seeks to correct another without also examining themselves will find “his duty as only half done, and that very imperfectly…”</a:t>
            </a:r>
          </a:p>
          <a:p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100A-0CB4-FA48-B85E-44551338AA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How</a:t>
            </a:r>
            <a:r>
              <a:rPr lang="en-US" sz="1400" baseline="0" dirty="0" smtClean="0"/>
              <a:t> does Jesus demonstrate this?</a:t>
            </a:r>
            <a:endParaRPr lang="en-US" sz="1400" baseline="0" dirty="0" smtClean="0"/>
          </a:p>
          <a:p>
            <a:r>
              <a:rPr lang="en-US" sz="1400" baseline="0" dirty="0" smtClean="0"/>
              <a:t>He </a:t>
            </a:r>
            <a:r>
              <a:rPr lang="en-US" sz="1400" baseline="0" dirty="0" smtClean="0"/>
              <a:t>took our burdens.</a:t>
            </a:r>
          </a:p>
          <a:p>
            <a:r>
              <a:rPr lang="en-US" sz="1400" baseline="0" dirty="0" smtClean="0"/>
              <a:t>He rescued us, while simultaneously resisting the temptations of the world</a:t>
            </a:r>
            <a:r>
              <a:rPr lang="en-US" sz="1400" baseline="0" dirty="0" smtClean="0"/>
              <a:t>.</a:t>
            </a:r>
          </a:p>
          <a:p>
            <a:endParaRPr lang="en-US" sz="140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Vs. 2 – WE ALL have burdens.  Not necessarily a trespass, but a heavy weight we carry as we resist the temptations Satan hurls at us.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need my brothers and sisters to extend kindness and love towards me as I fight against temptations. I need them to provide prayer, encouragement, helpful teaching, etc… to help me fight this battle as well as I can.  (</a:t>
            </a:r>
            <a:r>
              <a:rPr 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2)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 2 - “law of Christ.”  Just as there was a “law of Moses” we are now under the “law of Christ” and must look to fulfill it.  Not with perfect obedience to </a:t>
            </a:r>
            <a:r>
              <a:rPr 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innummerated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commands, but in a life molded to be increasingly in the footsteps of Jesus. </a:t>
            </a:r>
          </a:p>
          <a:p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THANKFUL FOR THIS DESIGN  *** What is the alternative*** Some groups would simply kick you out into the cold, with no chance for re-admittance, and no support system any longer available.  The body of Christ is not this way. Within the body of Christ we will forgive 7 </a:t>
            </a:r>
            <a:r>
              <a:rPr 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70 and beyond.</a:t>
            </a:r>
          </a:p>
          <a:p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DIFFERENCE:  6:2 – Their “burden” is the thing they are stressed about.  They are in distress, so help them out.  The thing they are battling.  When you are fighting, I am to fight with you.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we keep this command from verse:  2.) Don’t leave them to fight that battle alone.  Come along side them.</a:t>
            </a:r>
          </a:p>
          <a:p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we obey </a:t>
            </a:r>
            <a:r>
              <a:rPr 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5?  By not comparing our sins to someone </a:t>
            </a:r>
            <a:r>
              <a:rPr 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elses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sins, as if our spiritual death is somehow less severe.</a:t>
            </a:r>
          </a:p>
          <a:p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100A-0CB4-FA48-B85E-44551338AA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This Section Elaborates On The Thought Introduced In 6:1 “Looking To Yourself…”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SELF:  Paul was all too familiar with saints who judged themselves boastfully</a:t>
            </a:r>
            <a:r>
              <a: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because they compared themselves to OTHERS!</a:t>
            </a:r>
            <a:endParaRPr lang="en-US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GOOD  - Now we move from what we think about ourselves</a:t>
            </a:r>
            <a:r>
              <a: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what GOD THINKS!</a:t>
            </a:r>
            <a:endParaRPr lang="en-US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EVIL – We will each give an account…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must answer for my sins. I alone will pay for my evil deeds. I am accountable. (</a:t>
            </a:r>
            <a:r>
              <a:rPr lang="en-US" sz="16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4)</a:t>
            </a:r>
          </a:p>
          <a:p>
            <a:endParaRPr lang="en-US" sz="16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 the good I offer to God as a sacrifice, and consider the guilt I carry, as in full &amp; Urgent need of God’s gracious forgiveness.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100A-0CB4-FA48-B85E-44551338AA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Tonight – If</a:t>
            </a:r>
            <a:r>
              <a:rPr lang="en-US" sz="1800" baseline="0" dirty="0" smtClean="0"/>
              <a:t> you need help with a burden. We are here to help you!  To pray for you, to encourage you, to teach and instruct you in a better way.</a:t>
            </a:r>
          </a:p>
          <a:p>
            <a:endParaRPr lang="en-US" sz="1800" baseline="0" dirty="0" smtClean="0"/>
          </a:p>
          <a:p>
            <a:r>
              <a:rPr lang="en-US" sz="1800" baseline="0" dirty="0" smtClean="0"/>
              <a:t>If you examine yourself and recognize SIN – we are here to restore YOU!  </a:t>
            </a:r>
          </a:p>
          <a:p>
            <a:endParaRPr lang="en-US" sz="1800" baseline="0" dirty="0" smtClean="0"/>
          </a:p>
          <a:p>
            <a:r>
              <a:rPr lang="en-US" sz="1800" baseline="0" dirty="0" smtClean="0"/>
              <a:t>If you are not a Christian – don’t be </a:t>
            </a:r>
            <a:r>
              <a:rPr lang="en-US" sz="1800" baseline="0" dirty="0" err="1" smtClean="0"/>
              <a:t>decieved</a:t>
            </a:r>
            <a:r>
              <a:rPr lang="en-US" sz="1800" baseline="0" dirty="0" smtClean="0"/>
              <a:t>. Just being part of a Christian family or of a sound congregation – will not save you.  YOU NEED JESUS, just like everyone else.  HE stands ready to wash your sins away – if you’ll just come and be baptized, to begin your journey following HIM!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2100A-0CB4-FA48-B85E-44551338AA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082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248-6F52-1147-B0F4-9518474F28CC}" type="datetimeFigureOut">
              <a:rPr lang="en-US" smtClean="0"/>
              <a:pPr/>
              <a:t>2/21/16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7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17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17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17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17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BFBFB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Bear One Another’s Burdens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ear-burdens-ti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827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Christians Fight Temptation &amp; All </a:t>
            </a:r>
            <a:br>
              <a:rPr lang="en-US" dirty="0" smtClean="0"/>
            </a:br>
            <a:r>
              <a:rPr lang="en-US" dirty="0" smtClean="0"/>
              <a:t>Christians Can Benefit From Help.</a:t>
            </a:r>
          </a:p>
          <a:p>
            <a:pPr lvl="1"/>
            <a:r>
              <a:rPr lang="en-US" dirty="0" smtClean="0"/>
              <a:t>“If Anyone”</a:t>
            </a:r>
          </a:p>
          <a:p>
            <a:r>
              <a:rPr lang="en-US" dirty="0" smtClean="0"/>
              <a:t>Satan Sets Traps Ahead of Us All.</a:t>
            </a:r>
          </a:p>
          <a:p>
            <a:pPr lvl="1"/>
            <a:r>
              <a:rPr lang="en-US" dirty="0" smtClean="0"/>
              <a:t>“caught</a:t>
            </a:r>
            <a:r>
              <a:rPr lang="en-US" dirty="0" smtClean="0"/>
              <a:t>” (1 Corinthians 11:21)</a:t>
            </a:r>
          </a:p>
          <a:p>
            <a:r>
              <a:rPr lang="en-US" dirty="0" smtClean="0"/>
              <a:t>All Sin Is A Violation of God’s Will.</a:t>
            </a:r>
          </a:p>
          <a:p>
            <a:pPr lvl="1"/>
            <a:r>
              <a:rPr lang="en-US" dirty="0" smtClean="0"/>
              <a:t>“any trespass</a:t>
            </a:r>
            <a:r>
              <a:rPr lang="en-US" dirty="0" smtClean="0"/>
              <a:t>” (Galatians 5:19-21)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6:1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910"/>
            <a:ext cx="8229600" cy="4525963"/>
          </a:xfrm>
        </p:spPr>
        <p:txBody>
          <a:bodyPr/>
          <a:lstStyle/>
          <a:p>
            <a:r>
              <a:rPr lang="en-US" dirty="0" smtClean="0"/>
              <a:t>We Are Responsible To Prepare &amp; To Assist.</a:t>
            </a:r>
          </a:p>
          <a:p>
            <a:pPr lvl="1"/>
            <a:r>
              <a:rPr lang="en-US" dirty="0" smtClean="0"/>
              <a:t>“you who are spiritual</a:t>
            </a:r>
            <a:r>
              <a:rPr lang="en-US" dirty="0" smtClean="0"/>
              <a:t>” (Galatians 5:16-18, 22-26)</a:t>
            </a:r>
          </a:p>
          <a:p>
            <a:r>
              <a:rPr lang="en-US" dirty="0" smtClean="0"/>
              <a:t>We Are Commanded To Respond &amp; Restore.</a:t>
            </a:r>
          </a:p>
          <a:p>
            <a:pPr lvl="1"/>
            <a:r>
              <a:rPr lang="en-US" dirty="0" smtClean="0"/>
              <a:t>“restore”</a:t>
            </a:r>
          </a:p>
          <a:p>
            <a:r>
              <a:rPr lang="en-US" dirty="0" smtClean="0"/>
              <a:t>We Are Commanded How To Restore.</a:t>
            </a:r>
          </a:p>
          <a:p>
            <a:pPr lvl="1"/>
            <a:r>
              <a:rPr lang="en-US" dirty="0" smtClean="0"/>
              <a:t>“in a spirit of gentleness</a:t>
            </a:r>
            <a:r>
              <a:rPr lang="en-US" dirty="0" smtClean="0"/>
              <a:t>” (2 Tim. 2:24)</a:t>
            </a:r>
          </a:p>
          <a:p>
            <a:r>
              <a:rPr lang="en-US" dirty="0" smtClean="0"/>
              <a:t>We Are Commanded To Keep Our Guard Up.</a:t>
            </a:r>
          </a:p>
          <a:p>
            <a:pPr lvl="1"/>
            <a:r>
              <a:rPr lang="en-US" dirty="0" smtClean="0"/>
              <a:t>      “looking to yourself…not be tempted.”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Saints Providing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3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ALL Have Burdens. (Galatians 6:2)</a:t>
            </a:r>
          </a:p>
          <a:p>
            <a:r>
              <a:rPr lang="en-US" dirty="0" smtClean="0"/>
              <a:t>We ALL Must Fulfill the Law of Christ.</a:t>
            </a:r>
          </a:p>
          <a:p>
            <a:r>
              <a:rPr lang="en-US" dirty="0" smtClean="0"/>
              <a:t>We ALL Can Be Thankful For This Design.</a:t>
            </a:r>
          </a:p>
          <a:p>
            <a:r>
              <a:rPr lang="en-US" dirty="0" smtClean="0"/>
              <a:t>The Difference In 6:2 and 6:5</a:t>
            </a:r>
          </a:p>
          <a:p>
            <a:pPr lvl="1"/>
            <a:r>
              <a:rPr lang="en-US" dirty="0" smtClean="0"/>
              <a:t>Galatians 6:2 Describes The Personal Difficulties We Face As Our “Burdens.”</a:t>
            </a:r>
            <a:endParaRPr lang="en-US" dirty="0" smtClean="0"/>
          </a:p>
          <a:p>
            <a:pPr lvl="1"/>
            <a:r>
              <a:rPr lang="en-US" dirty="0" smtClean="0"/>
              <a:t>Galatians </a:t>
            </a:r>
            <a:r>
              <a:rPr lang="en-US" dirty="0" smtClean="0"/>
              <a:t>6:5 Describes The Spiritual Guilt &amp; Spiritual Death That Results From Sin 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Our “</a:t>
            </a:r>
            <a:r>
              <a:rPr lang="en-US" dirty="0" smtClean="0"/>
              <a:t>Load.” </a:t>
            </a:r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6:3-5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 Deceives Himself” – My Self Evaluation</a:t>
            </a:r>
          </a:p>
          <a:p>
            <a:pPr lvl="1"/>
            <a:r>
              <a:rPr lang="en-US" dirty="0" smtClean="0"/>
              <a:t>Galatians 6:3, Romans 11:17-18, 12:3</a:t>
            </a:r>
          </a:p>
          <a:p>
            <a:r>
              <a:rPr lang="en-US" dirty="0" smtClean="0"/>
              <a:t>“His Own Work” – My Good Service To God.</a:t>
            </a:r>
          </a:p>
          <a:p>
            <a:pPr lvl="1"/>
            <a:r>
              <a:rPr lang="en-US" dirty="0" smtClean="0"/>
              <a:t>Galatians 6:4</a:t>
            </a:r>
          </a:p>
          <a:p>
            <a:r>
              <a:rPr lang="en-US" dirty="0" smtClean="0"/>
              <a:t>“His Own Load” – My Evil Deeds Against God.</a:t>
            </a:r>
          </a:p>
          <a:p>
            <a:pPr lvl="1"/>
            <a:r>
              <a:rPr lang="en-US" dirty="0" smtClean="0"/>
              <a:t>Galatians 6:5</a:t>
            </a:r>
            <a:endParaRPr lang="en-US" dirty="0"/>
          </a:p>
        </p:txBody>
      </p:sp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Bear One Another’s Burdens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ear-burdens-tit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827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89</TotalTime>
  <Words>1666</Words>
  <Application>Microsoft Macintosh PowerPoint</Application>
  <PresentationFormat>On-screen Show (4:3)</PresentationFormat>
  <Paragraphs>105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Bear One Another’s Burdens</vt:lpstr>
      <vt:lpstr>Galatians 6:1</vt:lpstr>
      <vt:lpstr>Galatians 6:1</vt:lpstr>
      <vt:lpstr>Saints Providing Support</vt:lpstr>
      <vt:lpstr>Galatians 6:3-5</vt:lpstr>
      <vt:lpstr>Bear One Another’s Burdens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 One Another’s Burdens</dc:title>
  <dc:creator>Phillip Shumake</dc:creator>
  <cp:lastModifiedBy>Phillip Shumake</cp:lastModifiedBy>
  <cp:revision>48</cp:revision>
  <dcterms:created xsi:type="dcterms:W3CDTF">2016-02-21T19:02:29Z</dcterms:created>
  <dcterms:modified xsi:type="dcterms:W3CDTF">2016-02-21T19:47:08Z</dcterms:modified>
</cp:coreProperties>
</file>