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FCEE"/>
    <a:srgbClr val="1DC8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222" autoAdjust="0"/>
  </p:normalViewPr>
  <p:slideViewPr>
    <p:cSldViewPr snapToGrid="0" snapToObjects="1">
      <p:cViewPr varScale="1">
        <p:scale>
          <a:sx n="41" d="100"/>
          <a:sy n="41" d="100"/>
        </p:scale>
        <p:origin x="-41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46636-2BB9-CE45-A48F-0FCEC5977482}" type="datetimeFigureOut">
              <a:rPr lang="en-US" smtClean="0"/>
              <a:pPr/>
              <a:t>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2D100-8E2D-494C-98E6-22F7922821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Incredible Answer to Hypocrisy.</a:t>
            </a:r>
          </a:p>
          <a:p>
            <a:endParaRPr lang="en-US" dirty="0" smtClean="0"/>
          </a:p>
          <a:p>
            <a:r>
              <a:rPr lang="en-US" dirty="0" smtClean="0"/>
              <a:t>&gt;&gt; There are some Bad</a:t>
            </a:r>
            <a:r>
              <a:rPr lang="en-US" baseline="0" dirty="0" smtClean="0"/>
              <a:t> religious leaders out there. Bible calls them False teachers. They are only after people’s money and attention to feed their own selfishness. They lie, They hurt. It’s terrible.  But there are plenty of verses that address false teachers.  **This is the verse when someone doesn’t want to go so far as call a leader a false teacher.  They just want to dismiss the concerns being raised.  It’s the whole “if you can’t argue about the point – then argue about the person – response.”</a:t>
            </a:r>
          </a:p>
          <a:p>
            <a:endParaRPr lang="en-US" baseline="0" dirty="0" smtClean="0"/>
          </a:p>
          <a:p>
            <a:r>
              <a:rPr lang="en-US" baseline="0" dirty="0" smtClean="0"/>
              <a:t>I don’t think Jesus ever intended us to MISUSE the lesson He is teaching in that manner.</a:t>
            </a:r>
          </a:p>
          <a:p>
            <a:endParaRPr lang="en-US" baseline="0" dirty="0" smtClean="0"/>
          </a:p>
          <a:p>
            <a:r>
              <a:rPr lang="en-US" baseline="0" dirty="0" smtClean="0"/>
              <a:t>What Makes this Incredible?  Super memorable/easy to visualize.  Powerful Lesson.</a:t>
            </a:r>
          </a:p>
          <a:p>
            <a:endParaRPr lang="en-US" baseline="0" dirty="0" smtClean="0"/>
          </a:p>
          <a:p>
            <a:r>
              <a:rPr lang="en-US" baseline="0" dirty="0" smtClean="0"/>
              <a:t>1.) Sound Doctrine Is Disruptive. (vs. 13)  *Teach it anyway!</a:t>
            </a:r>
          </a:p>
          <a:p>
            <a:r>
              <a:rPr lang="en-US" baseline="0" dirty="0" smtClean="0"/>
              <a:t>2.) “Let Them Alone” Yes, they are upset, but this is because they’ve rejected God’s word, not because we did anything wrong.</a:t>
            </a:r>
          </a:p>
          <a:p>
            <a:r>
              <a:rPr lang="en-US" baseline="0" dirty="0" smtClean="0"/>
              <a:t>Accept that no matter what you do, some people will never be happy.  Some people are too attached to human tradition they don’t want the pure gospel.  </a:t>
            </a:r>
          </a:p>
          <a:p>
            <a:r>
              <a:rPr lang="en-US" baseline="0" dirty="0" smtClean="0"/>
              <a:t>3.) Teaching The Truth To Those Promoting False Teaching, Is An Attempt to Save The Leader &amp; The Follower.</a:t>
            </a:r>
          </a:p>
          <a:p>
            <a:r>
              <a:rPr lang="en-US" baseline="0" dirty="0" smtClean="0"/>
              <a:t>4.) We Will Answer For Who We Follow!  Be sure we are following GOD and HIS WORD above all else.  Be sure HE is the one we are aiming to please. </a:t>
            </a:r>
          </a:p>
          <a:p>
            <a:endParaRPr lang="en-US" baseline="0" dirty="0" smtClean="0"/>
          </a:p>
          <a:p>
            <a:r>
              <a:rPr lang="en-US" baseline="0" dirty="0" smtClean="0"/>
              <a:t>Don’t worry about pleasing people who reject the word of God.  You’re never going to make them happy.</a:t>
            </a:r>
            <a:endParaRPr lang="en-US" dirty="0" smtClean="0"/>
          </a:p>
          <a:p>
            <a:endParaRPr lang="en-US" dirty="0" smtClean="0"/>
          </a:p>
          <a:p>
            <a:endParaRPr lang="en-US" dirty="0" smtClean="0"/>
          </a:p>
          <a:p>
            <a:r>
              <a:rPr lang="en-US" dirty="0" smtClean="0"/>
              <a:t>Mt 23:1-4.</a:t>
            </a:r>
            <a:r>
              <a:rPr lang="en-US" baseline="0" dirty="0" smtClean="0"/>
              <a:t>  Point: Here’s how to respond to a </a:t>
            </a:r>
            <a:r>
              <a:rPr lang="en-US" baseline="0" dirty="0" err="1" smtClean="0"/>
              <a:t>hypocrit</a:t>
            </a:r>
            <a:r>
              <a:rPr lang="en-US" baseline="0" dirty="0" smtClean="0"/>
              <a:t>.  Do they have a valid point?  Is it based in Scripture or in Man?  If it is based in Scripture, then even though you can’t follow their example, you can follow God’s word.    </a:t>
            </a:r>
            <a:endParaRPr lang="en-US" dirty="0"/>
          </a:p>
        </p:txBody>
      </p:sp>
      <p:sp>
        <p:nvSpPr>
          <p:cNvPr id="4" name="Slide Number Placeholder 3"/>
          <p:cNvSpPr>
            <a:spLocks noGrp="1"/>
          </p:cNvSpPr>
          <p:nvPr>
            <p:ph type="sldNum" sz="quarter" idx="10"/>
          </p:nvPr>
        </p:nvSpPr>
        <p:spPr/>
        <p:txBody>
          <a:bodyPr/>
          <a:lstStyle/>
          <a:p>
            <a:fld id="{40F2D100-8E2D-494C-98E6-22F7922821C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Incredible because it is MORE than presence</a:t>
            </a:r>
            <a:r>
              <a:rPr lang="en-US" baseline="0" dirty="0" smtClean="0"/>
              <a:t> – it is the idea of support.</a:t>
            </a:r>
            <a:endParaRPr lang="en-US" dirty="0" smtClean="0"/>
          </a:p>
          <a:p>
            <a:endParaRPr lang="en-US" dirty="0" smtClean="0"/>
          </a:p>
          <a:p>
            <a:r>
              <a:rPr lang="en-US" dirty="0" smtClean="0"/>
              <a:t>WHEN ADDRESSING SIN:  Jesus Will Help Two Brothers, Two Witnesses, or The Whole Church </a:t>
            </a:r>
          </a:p>
          <a:p>
            <a:endParaRPr lang="en-US" dirty="0" smtClean="0"/>
          </a:p>
          <a:p>
            <a:endParaRPr lang="en-US" dirty="0" smtClean="0"/>
          </a:p>
          <a:p>
            <a:r>
              <a:rPr lang="en-US" dirty="0" smtClean="0"/>
              <a:t>Is This Only For The</a:t>
            </a:r>
            <a:r>
              <a:rPr lang="en-US" baseline="0" dirty="0" smtClean="0"/>
              <a:t> Apostles?</a:t>
            </a:r>
          </a:p>
          <a:p>
            <a:pPr>
              <a:buFont typeface="Wingdings" pitchFamily="8" charset="2"/>
              <a:buChar char="Ø"/>
            </a:pPr>
            <a:r>
              <a:rPr lang="en-US" baseline="0" dirty="0" smtClean="0"/>
              <a:t>15-17 “you” is applied to Christians today.</a:t>
            </a:r>
          </a:p>
          <a:p>
            <a:pPr>
              <a:buFont typeface="Wingdings" pitchFamily="8" charset="2"/>
              <a:buChar char="Ø"/>
            </a:pPr>
            <a:r>
              <a:rPr lang="en-US" baseline="0" dirty="0" smtClean="0"/>
              <a:t>21-22 “ you” is applied to Christians today.</a:t>
            </a:r>
          </a:p>
          <a:p>
            <a:pPr>
              <a:buFont typeface="Wingdings" pitchFamily="8" charset="2"/>
              <a:buChar char="Ø"/>
            </a:pPr>
            <a:endParaRPr lang="en-US" baseline="0" dirty="0" smtClean="0"/>
          </a:p>
          <a:p>
            <a:pPr>
              <a:buFont typeface="Wingdings" pitchFamily="8" charset="2"/>
              <a:buNone/>
            </a:pPr>
            <a:r>
              <a:rPr lang="en-US" baseline="0" dirty="0" smtClean="0"/>
              <a:t>Vs. 19 – is not a promise that we would expect is only for Apostles.  God answers prayer according to HIS WILL –even if </a:t>
            </a:r>
            <a:r>
              <a:rPr lang="en-US" baseline="0" dirty="0" err="1" smtClean="0"/>
              <a:t>aposltes</a:t>
            </a:r>
            <a:r>
              <a:rPr lang="en-US" baseline="0" dirty="0" smtClean="0"/>
              <a:t> are the ones asking – SO we would expect God to answer any two Christian’s requests according to HIS WILL.</a:t>
            </a:r>
          </a:p>
          <a:p>
            <a:pPr>
              <a:buFont typeface="Wingdings" pitchFamily="8" charset="2"/>
              <a:buNone/>
            </a:pPr>
            <a:endParaRPr lang="en-US" baseline="0" dirty="0" smtClean="0"/>
          </a:p>
          <a:p>
            <a:pPr>
              <a:buFont typeface="Wingdings" pitchFamily="8" charset="2"/>
              <a:buNone/>
            </a:pPr>
            <a:r>
              <a:rPr lang="en-US" baseline="0" dirty="0" smtClean="0"/>
              <a:t>GATHERED IN MY NAME:  Common Spiritual Purpose.  Not just two people praying to win the lottery, or two people praying for their team to win a game.  THIS IS a promise that when we come together to worship and serve God, Jesus sees our actions and is supportive of our prayers to HIS Father.  He is our mediator.</a:t>
            </a:r>
          </a:p>
          <a:p>
            <a:pPr>
              <a:buFont typeface="Wingdings" pitchFamily="8" charset="2"/>
              <a:buNone/>
            </a:pPr>
            <a:endParaRPr lang="en-US" baseline="0" dirty="0" smtClean="0"/>
          </a:p>
          <a:p>
            <a:pPr>
              <a:buFont typeface="Wingdings" pitchFamily="8" charset="2"/>
              <a:buNone/>
            </a:pPr>
            <a:r>
              <a:rPr lang="en-US" baseline="0" dirty="0" smtClean="0"/>
              <a:t>HAVE CONFIDENCE: I AM THERE.  Jesus is not limited by DISTANCE or by TIME. He is GOD!</a:t>
            </a:r>
          </a:p>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r>
              <a:rPr lang="en-US" dirty="0" smtClean="0"/>
              <a:t>ONLY GOD,</a:t>
            </a:r>
            <a:r>
              <a:rPr lang="en-US" baseline="0" dirty="0" smtClean="0"/>
              <a:t> Can promise to always be there – for everyone.</a:t>
            </a:r>
          </a:p>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r>
              <a:rPr lang="en-US" dirty="0" smtClean="0"/>
              <a:t>See Also: Malachi 3:16</a:t>
            </a:r>
            <a:endParaRPr lang="en-US" baseline="0" dirty="0" smtClean="0"/>
          </a:p>
          <a:p>
            <a:pPr>
              <a:buFont typeface="Wingdings" pitchFamily="8" charset="2"/>
              <a:buNone/>
            </a:pPr>
            <a:endParaRPr lang="en-US" dirty="0"/>
          </a:p>
        </p:txBody>
      </p:sp>
      <p:sp>
        <p:nvSpPr>
          <p:cNvPr id="4" name="Slide Number Placeholder 3"/>
          <p:cNvSpPr>
            <a:spLocks noGrp="1"/>
          </p:cNvSpPr>
          <p:nvPr>
            <p:ph type="sldNum" sz="quarter" idx="10"/>
          </p:nvPr>
        </p:nvSpPr>
        <p:spPr/>
        <p:txBody>
          <a:bodyPr/>
          <a:lstStyle/>
          <a:p>
            <a:fld id="{40F2D100-8E2D-494C-98E6-22F7922821C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Error:  Works based Salvation.  (Two-Part</a:t>
            </a:r>
            <a:r>
              <a:rPr lang="en-US" baseline="0" dirty="0" smtClean="0"/>
              <a:t> Error:  </a:t>
            </a:r>
            <a:r>
              <a:rPr lang="en-US" dirty="0" smtClean="0"/>
              <a:t>First</a:t>
            </a:r>
            <a:r>
              <a:rPr lang="en-US" baseline="0" dirty="0" smtClean="0"/>
              <a:t> error is that salvation is earned by any of the jobs described.  The second error is that people who are really special and work really hard – get a greater reward.)</a:t>
            </a:r>
            <a:endParaRPr lang="en-US" dirty="0" smtClean="0"/>
          </a:p>
          <a:p>
            <a:endParaRPr lang="en-US" dirty="0" smtClean="0"/>
          </a:p>
          <a:p>
            <a:endParaRPr lang="en-US" dirty="0" smtClean="0"/>
          </a:p>
          <a:p>
            <a:r>
              <a:rPr lang="en-US" dirty="0" smtClean="0"/>
              <a:t>HONOR GOD BY CARING:  Let Us Respond To God, </a:t>
            </a:r>
            <a:r>
              <a:rPr lang="en-US" u="sng" dirty="0" smtClean="0"/>
              <a:t>Not Simply To The Need.</a:t>
            </a:r>
            <a:r>
              <a:rPr lang="en-US" u="sng" baseline="0" dirty="0" smtClean="0"/>
              <a:t>    </a:t>
            </a:r>
            <a:r>
              <a:rPr lang="en-US" u="none" baseline="0" dirty="0" smtClean="0"/>
              <a:t>Thus we are doing good </a:t>
            </a:r>
            <a:r>
              <a:rPr lang="en-US" dirty="0" smtClean="0"/>
              <a:t>“In The Name of…” or Because they are a Christian, not just because the need exists.</a:t>
            </a:r>
          </a:p>
          <a:p>
            <a:endParaRPr lang="en-US" dirty="0" smtClean="0"/>
          </a:p>
          <a:p>
            <a:r>
              <a:rPr lang="en-US" dirty="0" smtClean="0"/>
              <a:t>NONE INSIGNIFICANT:  Helping The Helpless Delights God. **An Incredible Appreciation for</a:t>
            </a:r>
            <a:r>
              <a:rPr lang="en-US" baseline="0" dirty="0" smtClean="0"/>
              <a:t> Small Acts of Kindness.  God sees and remembers each one! </a:t>
            </a:r>
            <a:endParaRPr lang="en-US" dirty="0" smtClean="0"/>
          </a:p>
          <a:p>
            <a:r>
              <a:rPr lang="en-US" dirty="0" smtClean="0"/>
              <a:t>Nehemiah’s prayer:</a:t>
            </a:r>
            <a:r>
              <a:rPr lang="en-US" baseline="0" dirty="0" smtClean="0"/>
              <a:t>  Lord remember.   **Sometimes we only remember the hurt, the pain.  But God actually forgets the sin, and remembers the service. Awesome!</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r>
              <a:rPr lang="en-US" dirty="0" smtClean="0"/>
              <a:t>REWARD</a:t>
            </a:r>
            <a:r>
              <a:rPr lang="en-US" baseline="0" dirty="0" smtClean="0"/>
              <a:t> FOR YOU:  </a:t>
            </a:r>
            <a:r>
              <a:rPr lang="en-US" dirty="0" smtClean="0"/>
              <a:t>The Reward God is preparing for a prophet, a __, a ___ : It can be yours too!  </a:t>
            </a:r>
          </a:p>
          <a:p>
            <a:endParaRPr lang="en-US" dirty="0" smtClean="0"/>
          </a:p>
          <a:p>
            <a:r>
              <a:rPr lang="en-US" dirty="0" smtClean="0"/>
              <a:t>Just serve God exactly where you are, with exactly what you have – and give it from the heart for God’s glory.</a:t>
            </a:r>
          </a:p>
          <a:p>
            <a:endParaRPr lang="en-US" dirty="0" smtClean="0"/>
          </a:p>
          <a:p>
            <a:r>
              <a:rPr lang="en-US" dirty="0" smtClean="0"/>
              <a:t>There is NO ONE who can’t come and begin following God. There is NO</a:t>
            </a:r>
            <a:r>
              <a:rPr lang="en-US" baseline="0" dirty="0" smtClean="0"/>
              <a:t> ONE who can’t share just a cup of cold water  so help the cause </a:t>
            </a:r>
            <a:r>
              <a:rPr lang="en-US" baseline="0" smtClean="0"/>
              <a:t>of Christ.</a:t>
            </a:r>
            <a:endParaRPr lang="en-US" smtClean="0"/>
          </a:p>
          <a:p>
            <a:endParaRPr lang="en-US" dirty="0" smtClean="0"/>
          </a:p>
        </p:txBody>
      </p:sp>
      <p:sp>
        <p:nvSpPr>
          <p:cNvPr id="4" name="Slide Number Placeholder 3"/>
          <p:cNvSpPr>
            <a:spLocks noGrp="1"/>
          </p:cNvSpPr>
          <p:nvPr>
            <p:ph type="sldNum" sz="quarter" idx="10"/>
          </p:nvPr>
        </p:nvSpPr>
        <p:spPr/>
        <p:txBody>
          <a:bodyPr/>
          <a:lstStyle/>
          <a:p>
            <a:fld id="{40F2D100-8E2D-494C-98E6-22F7922821C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2/21/2016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u"/>
  </p:transition>
  <p:txStyles>
    <p:titleStyle>
      <a:lvl1pPr algn="ctr" defTabSz="457200" rtl="0" eaLnBrk="1" latinLnBrk="0" hangingPunct="1">
        <a:spcBef>
          <a:spcPct val="0"/>
        </a:spcBef>
        <a:buNone/>
        <a:defRPr sz="4400" kern="1200">
          <a:solidFill>
            <a:srgbClr val="1DC8C6"/>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BDFCEE"/>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BDFCEE"/>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BDFCEE"/>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BDFCEE"/>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BDFCE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Incredible Statements</a:t>
            </a:r>
            <a:endParaRPr lang="en-US" dirty="0"/>
          </a:p>
        </p:txBody>
      </p:sp>
      <p:sp>
        <p:nvSpPr>
          <p:cNvPr id="3" name="Subtitle 2"/>
          <p:cNvSpPr>
            <a:spLocks noGrp="1"/>
          </p:cNvSpPr>
          <p:nvPr>
            <p:ph type="subTitle" idx="1"/>
          </p:nvPr>
        </p:nvSpPr>
        <p:spPr/>
        <p:txBody>
          <a:bodyPr/>
          <a:lstStyle/>
          <a:p>
            <a:endParaRPr lang="en-US"/>
          </a:p>
        </p:txBody>
      </p:sp>
      <p:pic>
        <p:nvPicPr>
          <p:cNvPr id="4" name="Picture 3" descr="3-Statements-Title.jpg"/>
          <p:cNvPicPr>
            <a:picLocks noChangeAspect="1"/>
          </p:cNvPicPr>
          <p:nvPr/>
        </p:nvPicPr>
        <p:blipFill>
          <a:blip r:embed="rId2"/>
          <a:srcRect l="892" r="1857"/>
          <a:stretch>
            <a:fillRect/>
          </a:stretch>
        </p:blipFill>
        <p:spPr>
          <a:xfrm>
            <a:off x="0" y="0"/>
            <a:ext cx="9144000" cy="6858000"/>
          </a:xfrm>
          <a:prstGeom prst="rect">
            <a:avLst/>
          </a:prstGeom>
        </p:spPr>
      </p:pic>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Blind Leading The Blind </a:t>
            </a:r>
            <a:br>
              <a:rPr lang="en-US" dirty="0" smtClean="0"/>
            </a:br>
            <a:r>
              <a:rPr lang="en-US" dirty="0" smtClean="0"/>
              <a:t>(Matthew 15:13-14)</a:t>
            </a:r>
            <a:endParaRPr lang="en-US" dirty="0"/>
          </a:p>
        </p:txBody>
      </p:sp>
      <p:sp>
        <p:nvSpPr>
          <p:cNvPr id="3" name="Content Placeholder 2"/>
          <p:cNvSpPr>
            <a:spLocks noGrp="1"/>
          </p:cNvSpPr>
          <p:nvPr>
            <p:ph idx="1"/>
          </p:nvPr>
        </p:nvSpPr>
        <p:spPr/>
        <p:txBody>
          <a:bodyPr/>
          <a:lstStyle/>
          <a:p>
            <a:r>
              <a:rPr lang="en-US" dirty="0" smtClean="0"/>
              <a:t>Sometimes Misused As An Excuse To Reject The Valid Concerns of Religious Leaders.</a:t>
            </a:r>
          </a:p>
          <a:p>
            <a:pPr lvl="1"/>
            <a:r>
              <a:rPr lang="en-US" dirty="0" smtClean="0"/>
              <a:t>Matthew 23:1-4</a:t>
            </a:r>
          </a:p>
          <a:p>
            <a:pPr>
              <a:buNone/>
            </a:pPr>
            <a:r>
              <a:rPr lang="en-US" u="sng" dirty="0" smtClean="0"/>
              <a:t>Jesus’ Incredible Response To Upset Pharisees…</a:t>
            </a:r>
          </a:p>
          <a:p>
            <a:r>
              <a:rPr lang="en-US" dirty="0" smtClean="0"/>
              <a:t>Sound Doctrine Is Disruptive (</a:t>
            </a:r>
            <a:r>
              <a:rPr lang="en-US" dirty="0" err="1" smtClean="0"/>
              <a:t>vs</a:t>
            </a:r>
            <a:r>
              <a:rPr lang="en-US" dirty="0" smtClean="0"/>
              <a:t> 13)</a:t>
            </a:r>
          </a:p>
          <a:p>
            <a:r>
              <a:rPr lang="en-US" dirty="0" smtClean="0"/>
              <a:t>“Let Them Alone” (</a:t>
            </a:r>
            <a:r>
              <a:rPr lang="en-US" dirty="0" err="1" smtClean="0"/>
              <a:t>vs</a:t>
            </a:r>
            <a:r>
              <a:rPr lang="en-US" dirty="0" smtClean="0"/>
              <a:t> 14)</a:t>
            </a:r>
          </a:p>
          <a:p>
            <a:r>
              <a:rPr lang="en-US" dirty="0" smtClean="0"/>
              <a:t>We Will Answer For Who We Follow!</a:t>
            </a:r>
            <a:endParaRPr lang="en-US"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Or Three Are Gathered </a:t>
            </a:r>
            <a:br>
              <a:rPr lang="en-US" dirty="0" smtClean="0"/>
            </a:br>
            <a:r>
              <a:rPr lang="en-US" dirty="0" smtClean="0"/>
              <a:t>(Matthew 18:18-20)</a:t>
            </a:r>
            <a:endParaRPr lang="en-US" dirty="0"/>
          </a:p>
        </p:txBody>
      </p:sp>
      <p:sp>
        <p:nvSpPr>
          <p:cNvPr id="3" name="Content Placeholder 2"/>
          <p:cNvSpPr>
            <a:spLocks noGrp="1"/>
          </p:cNvSpPr>
          <p:nvPr>
            <p:ph idx="1"/>
          </p:nvPr>
        </p:nvSpPr>
        <p:spPr>
          <a:xfrm>
            <a:off x="457200" y="1600200"/>
            <a:ext cx="8229600" cy="4951156"/>
          </a:xfrm>
        </p:spPr>
        <p:txBody>
          <a:bodyPr>
            <a:normAutofit/>
          </a:bodyPr>
          <a:lstStyle/>
          <a:p>
            <a:r>
              <a:rPr lang="en-US" dirty="0" smtClean="0"/>
              <a:t>Appreciating The Presence of God</a:t>
            </a:r>
          </a:p>
          <a:p>
            <a:pPr lvl="1"/>
            <a:r>
              <a:rPr lang="en-US" dirty="0" smtClean="0"/>
              <a:t>God Sees Even our Private Worship (Matthew 6:6)</a:t>
            </a:r>
          </a:p>
          <a:p>
            <a:pPr lvl="1"/>
            <a:r>
              <a:rPr lang="en-US" dirty="0" smtClean="0"/>
              <a:t>God Is Near To Each of Us (Acts 17:27)</a:t>
            </a:r>
          </a:p>
          <a:p>
            <a:pPr>
              <a:buNone/>
            </a:pPr>
            <a:r>
              <a:rPr lang="en-US" u="sng" dirty="0" smtClean="0"/>
              <a:t>Jesus’ Incredible Promise of Support</a:t>
            </a:r>
          </a:p>
          <a:p>
            <a:r>
              <a:rPr lang="en-US" dirty="0" smtClean="0"/>
              <a:t>Have Confidence When Addressing Sin (18)</a:t>
            </a:r>
          </a:p>
          <a:p>
            <a:r>
              <a:rPr lang="en-US" dirty="0" smtClean="0"/>
              <a:t>Have Confidence When Praying Together (19)</a:t>
            </a:r>
          </a:p>
          <a:p>
            <a:pPr lvl="1"/>
            <a:r>
              <a:rPr lang="en-US" dirty="0" smtClean="0"/>
              <a:t>“About Anything…They May Ask” </a:t>
            </a:r>
          </a:p>
          <a:p>
            <a:r>
              <a:rPr lang="en-US" dirty="0" smtClean="0"/>
              <a:t>Have Confidence When “Gathered In </a:t>
            </a:r>
            <a:br>
              <a:rPr lang="en-US" dirty="0" smtClean="0"/>
            </a:br>
            <a:r>
              <a:rPr lang="en-US" dirty="0" smtClean="0"/>
              <a:t>My Name.” (20)</a:t>
            </a:r>
          </a:p>
          <a:p>
            <a:pPr lvl="1"/>
            <a:endParaRPr lang="en-US"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 A Cup of Cold Water </a:t>
            </a:r>
            <a:br>
              <a:rPr lang="en-US" dirty="0" smtClean="0"/>
            </a:br>
            <a:r>
              <a:rPr lang="en-US" dirty="0" smtClean="0"/>
              <a:t>(Matthew 10:42)</a:t>
            </a:r>
            <a:endParaRPr lang="en-US" dirty="0"/>
          </a:p>
        </p:txBody>
      </p:sp>
      <p:sp>
        <p:nvSpPr>
          <p:cNvPr id="3" name="Content Placeholder 2"/>
          <p:cNvSpPr>
            <a:spLocks noGrp="1"/>
          </p:cNvSpPr>
          <p:nvPr>
            <p:ph idx="1"/>
          </p:nvPr>
        </p:nvSpPr>
        <p:spPr/>
        <p:txBody>
          <a:bodyPr>
            <a:normAutofit/>
          </a:bodyPr>
          <a:lstStyle/>
          <a:p>
            <a:r>
              <a:rPr lang="en-US" dirty="0" smtClean="0"/>
              <a:t>Sometimes Misused For Works Based Salvation.</a:t>
            </a:r>
          </a:p>
          <a:p>
            <a:pPr>
              <a:buNone/>
            </a:pPr>
            <a:r>
              <a:rPr lang="en-US" u="sng" dirty="0" smtClean="0"/>
              <a:t>Jesus’ Incredible Generosity</a:t>
            </a:r>
          </a:p>
          <a:p>
            <a:r>
              <a:rPr lang="en-US" dirty="0" smtClean="0"/>
              <a:t>Honor God By Caring For His People. (Mk 9:41)</a:t>
            </a:r>
          </a:p>
          <a:p>
            <a:r>
              <a:rPr lang="en-US" dirty="0" smtClean="0"/>
              <a:t>No Good Deed Is Insignificant.  </a:t>
            </a:r>
          </a:p>
          <a:p>
            <a:r>
              <a:rPr lang="en-US" dirty="0" smtClean="0"/>
              <a:t>God Is Preparing A Reward For </a:t>
            </a:r>
            <a:r>
              <a:rPr lang="en-US" b="1" dirty="0" smtClean="0"/>
              <a:t>YOU!</a:t>
            </a:r>
          </a:p>
          <a:p>
            <a:pPr lvl="1"/>
            <a:r>
              <a:rPr lang="en-US" dirty="0" smtClean="0"/>
              <a:t>A Prophet, A Righteous Man, A Disciple</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Incredible Statements</a:t>
            </a:r>
            <a:endParaRPr lang="en-US" dirty="0"/>
          </a:p>
        </p:txBody>
      </p:sp>
      <p:sp>
        <p:nvSpPr>
          <p:cNvPr id="3" name="Subtitle 2"/>
          <p:cNvSpPr>
            <a:spLocks noGrp="1"/>
          </p:cNvSpPr>
          <p:nvPr>
            <p:ph type="subTitle" idx="1"/>
          </p:nvPr>
        </p:nvSpPr>
        <p:spPr/>
        <p:txBody>
          <a:bodyPr/>
          <a:lstStyle/>
          <a:p>
            <a:endParaRPr lang="en-US"/>
          </a:p>
        </p:txBody>
      </p:sp>
      <p:pic>
        <p:nvPicPr>
          <p:cNvPr id="4" name="Picture 3" descr="3-Statements-Title.jpg"/>
          <p:cNvPicPr>
            <a:picLocks noChangeAspect="1"/>
          </p:cNvPicPr>
          <p:nvPr/>
        </p:nvPicPr>
        <p:blipFill>
          <a:blip r:embed="rId2"/>
          <a:srcRect l="892" r="1857"/>
          <a:stretch>
            <a:fillRect/>
          </a:stretch>
        </p:blipFill>
        <p:spPr>
          <a:xfrm>
            <a:off x="0" y="0"/>
            <a:ext cx="9144000" cy="6858000"/>
          </a:xfrm>
          <a:prstGeom prst="rect">
            <a:avLst/>
          </a:prstGeom>
        </p:spPr>
      </p:pic>
    </p:spTree>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320</TotalTime>
  <Words>958</Words>
  <Application>Microsoft Office PowerPoint</Application>
  <PresentationFormat>On-screen Show (4:3)</PresentationFormat>
  <Paragraphs>77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3 Incredible Statements</vt:lpstr>
      <vt:lpstr>The Blind Leading The Blind  (Matthew 15:13-14)</vt:lpstr>
      <vt:lpstr>Two Or Three Are Gathered  (Matthew 18:18-20)</vt:lpstr>
      <vt:lpstr>Just A Cup of Cold Water  (Matthew 10:42)</vt:lpstr>
      <vt:lpstr>3 Incredible Statements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Incredible Statements</dc:title>
  <dc:creator>Phillip Shumake</dc:creator>
  <cp:lastModifiedBy>East End</cp:lastModifiedBy>
  <cp:revision>49</cp:revision>
  <dcterms:created xsi:type="dcterms:W3CDTF">2016-02-21T02:17:23Z</dcterms:created>
  <dcterms:modified xsi:type="dcterms:W3CDTF">2016-02-21T14:09:13Z</dcterms:modified>
</cp:coreProperties>
</file>