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s/slide5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slides/slide4.xml" ContentType="application/vnd.openxmlformats-officedocument.presentationml.slide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4.xml" ContentType="application/vnd.openxmlformats-officedocument.presentationml.slideLayout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9" r:id="rId4"/>
    <p:sldId id="260" r:id="rId5"/>
    <p:sldId id="261" r:id="rId6"/>
    <p:sldId id="258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FBF3CB"/>
    <a:srgbClr val="EEE0A5"/>
    <a:srgbClr val="EEDA54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106" d="100"/>
          <a:sy n="106" d="100"/>
        </p:scale>
        <p:origin x="-96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AACBA0-5700-114D-9F5E-CBAD095CF1AE}" type="datetimeFigureOut">
              <a:rPr lang="en-US" smtClean="0"/>
              <a:pPr/>
              <a:t>1/10/16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032229-4E79-E743-B6CB-532989D4225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 matter what Satan does to disguise sin – it is always a trap. It always</a:t>
            </a:r>
            <a:r>
              <a:rPr lang="en-US" baseline="0" dirty="0" smtClean="0"/>
              <a:t> brings death.  It always hurts – and hurts even more than </a:t>
            </a:r>
            <a:r>
              <a:rPr lang="en-US" baseline="0" smtClean="0"/>
              <a:t>we imagined.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032229-4E79-E743-B6CB-532989D4225F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E2248-6F52-1147-B0F4-9518474F28CC}" type="datetimeFigureOut">
              <a:rPr lang="en-US" smtClean="0"/>
              <a:pPr/>
              <a:t>1/10/16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980E8-25D5-DA44-82EC-4B4C3575DF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 spokes="3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E2248-6F52-1147-B0F4-9518474F28CC}" type="datetimeFigureOut">
              <a:rPr lang="en-US" smtClean="0"/>
              <a:pPr/>
              <a:t>1/10/16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980E8-25D5-DA44-82EC-4B4C3575DF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 spokes="3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E2248-6F52-1147-B0F4-9518474F28CC}" type="datetimeFigureOut">
              <a:rPr lang="en-US" smtClean="0"/>
              <a:pPr/>
              <a:t>1/10/16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980E8-25D5-DA44-82EC-4B4C3575DF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 spokes="3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E2248-6F52-1147-B0F4-9518474F28CC}" type="datetimeFigureOut">
              <a:rPr lang="en-US" smtClean="0"/>
              <a:pPr/>
              <a:t>1/10/16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980E8-25D5-DA44-82EC-4B4C3575DF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 spokes="3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E2248-6F52-1147-B0F4-9518474F28CC}" type="datetimeFigureOut">
              <a:rPr lang="en-US" smtClean="0"/>
              <a:pPr/>
              <a:t>1/10/16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980E8-25D5-DA44-82EC-4B4C3575DF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 spokes="3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E2248-6F52-1147-B0F4-9518474F28CC}" type="datetimeFigureOut">
              <a:rPr lang="en-US" smtClean="0"/>
              <a:pPr/>
              <a:t>1/10/16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980E8-25D5-DA44-82EC-4B4C3575DF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 spokes="3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E2248-6F52-1147-B0F4-9518474F28CC}" type="datetimeFigureOut">
              <a:rPr lang="en-US" smtClean="0"/>
              <a:pPr/>
              <a:t>1/10/16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980E8-25D5-DA44-82EC-4B4C3575DF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 spokes="3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E2248-6F52-1147-B0F4-9518474F28CC}" type="datetimeFigureOut">
              <a:rPr lang="en-US" smtClean="0"/>
              <a:pPr/>
              <a:t>1/10/16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980E8-25D5-DA44-82EC-4B4C3575DF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 spokes="3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E2248-6F52-1147-B0F4-9518474F28CC}" type="datetimeFigureOut">
              <a:rPr lang="en-US" smtClean="0"/>
              <a:pPr/>
              <a:t>1/10/16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980E8-25D5-DA44-82EC-4B4C3575DF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 spokes="3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E2248-6F52-1147-B0F4-9518474F28CC}" type="datetimeFigureOut">
              <a:rPr lang="en-US" smtClean="0"/>
              <a:pPr/>
              <a:t>1/10/16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980E8-25D5-DA44-82EC-4B4C3575DF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 spokes="3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E2248-6F52-1147-B0F4-9518474F28CC}" type="datetimeFigureOut">
              <a:rPr lang="en-US" smtClean="0"/>
              <a:pPr/>
              <a:t>1/10/16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980E8-25D5-DA44-82EC-4B4C3575DF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 spokes="3"/>
  </p:transition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DE2248-6F52-1147-B0F4-9518474F28CC}" type="datetimeFigureOut">
              <a:rPr lang="en-US" smtClean="0"/>
              <a:pPr/>
              <a:t>1/10/16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A980E8-25D5-DA44-82EC-4B4C3575DFA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rgbClr val="EEDA54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rgbClr val="FBF3CB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rgbClr val="FBF3CB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rgbClr val="FBF3CB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rgbClr val="FBF3CB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rgbClr val="FBF3CB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it_s_a_trap-title-2-still-4x3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1" cy="6858000"/>
          </a:xfrm>
          <a:prstGeom prst="rect">
            <a:avLst/>
          </a:prstGeom>
        </p:spPr>
      </p:pic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Sin In Spite of God’s Blessings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They Were Rescued Thru Baptism.</a:t>
            </a:r>
          </a:p>
          <a:p>
            <a:pPr lvl="1"/>
            <a:r>
              <a:rPr lang="en-US" dirty="0" smtClean="0"/>
              <a:t>Vs. 1-2</a:t>
            </a:r>
          </a:p>
          <a:p>
            <a:r>
              <a:rPr lang="en-US" dirty="0" smtClean="0"/>
              <a:t>They Had A Spiritual Meal.</a:t>
            </a:r>
          </a:p>
          <a:p>
            <a:pPr lvl="1"/>
            <a:r>
              <a:rPr lang="en-US" dirty="0" smtClean="0"/>
              <a:t>Vs. 3-4</a:t>
            </a:r>
          </a:p>
          <a:p>
            <a:r>
              <a:rPr lang="en-US" dirty="0" smtClean="0"/>
              <a:t>Yet, They Still Fell In Sin.</a:t>
            </a:r>
          </a:p>
          <a:p>
            <a:pPr lvl="1"/>
            <a:r>
              <a:rPr lang="en-US" dirty="0" smtClean="0"/>
              <a:t>Vs. 5</a:t>
            </a:r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Satan Is Tempting The Saints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With Cravings (vs. 6)</a:t>
            </a:r>
          </a:p>
          <a:p>
            <a:r>
              <a:rPr lang="en-US" dirty="0" smtClean="0"/>
              <a:t>With Idolatry (vs. 7)</a:t>
            </a:r>
          </a:p>
          <a:p>
            <a:r>
              <a:rPr lang="en-US" dirty="0" smtClean="0"/>
              <a:t>With Immorality (vs. 8)</a:t>
            </a:r>
          </a:p>
          <a:p>
            <a:r>
              <a:rPr lang="en-US" dirty="0" smtClean="0"/>
              <a:t>With Impatience &amp; Discontent (vs. 9)</a:t>
            </a:r>
          </a:p>
          <a:p>
            <a:r>
              <a:rPr lang="en-US" dirty="0" smtClean="0"/>
              <a:t>With Complaints (</a:t>
            </a:r>
            <a:r>
              <a:rPr lang="en-US" dirty="0" err="1" smtClean="0"/>
              <a:t>vs</a:t>
            </a:r>
            <a:r>
              <a:rPr lang="en-US" dirty="0" smtClean="0"/>
              <a:t> 10)</a:t>
            </a:r>
            <a:endParaRPr lang="en-US" dirty="0"/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Learning From Biblical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Dig Into The Bible To Learn About The Attack Satan Is Aiming At Me. </a:t>
            </a:r>
          </a:p>
          <a:p>
            <a:pPr lvl="1"/>
            <a:r>
              <a:rPr lang="en-US" dirty="0" smtClean="0"/>
              <a:t>Vs. 11</a:t>
            </a:r>
          </a:p>
          <a:p>
            <a:r>
              <a:rPr lang="en-US" dirty="0" smtClean="0"/>
              <a:t>Don’t Fall For Satan’s Lies. (vs. 12, 14)</a:t>
            </a:r>
          </a:p>
          <a:p>
            <a:pPr lvl="1"/>
            <a:r>
              <a:rPr lang="en-US" dirty="0" smtClean="0"/>
              <a:t>Unless I Flee, Even I Will Get Pulled In. </a:t>
            </a:r>
          </a:p>
          <a:p>
            <a:pPr lvl="1"/>
            <a:r>
              <a:rPr lang="en-US" dirty="0" smtClean="0"/>
              <a:t>Unless I Flee, Even I Will Get Hurt.</a:t>
            </a:r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Learning From Biblical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04344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Every Temptation I Must Resist, Has Been Battled By Others Too.  (13a)</a:t>
            </a:r>
          </a:p>
          <a:p>
            <a:r>
              <a:rPr lang="en-US" dirty="0" smtClean="0"/>
              <a:t>Because God Is Faithful &amp; By My Side…</a:t>
            </a:r>
          </a:p>
          <a:p>
            <a:pPr lvl="1"/>
            <a:r>
              <a:rPr lang="en-US" dirty="0" smtClean="0"/>
              <a:t>I Am Protected From Impossible Circumstances. (</a:t>
            </a:r>
            <a:r>
              <a:rPr lang="en-US" dirty="0" err="1" smtClean="0"/>
              <a:t>vs</a:t>
            </a:r>
            <a:r>
              <a:rPr lang="en-US" dirty="0" smtClean="0"/>
              <a:t> 13b)</a:t>
            </a:r>
          </a:p>
          <a:p>
            <a:pPr lvl="1"/>
            <a:r>
              <a:rPr lang="en-US" dirty="0" smtClean="0"/>
              <a:t>I Am Provided With A Way To Escape. (13c)</a:t>
            </a:r>
          </a:p>
          <a:p>
            <a:r>
              <a:rPr lang="en-US" dirty="0" smtClean="0"/>
              <a:t>With God’s Help, I Can Endure The Trial.</a:t>
            </a:r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it_s_a_trap-title-2-still-4x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1" cy="6858000"/>
          </a:xfrm>
          <a:prstGeom prst="rect">
            <a:avLst/>
          </a:prstGeom>
        </p:spPr>
      </p:pic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Theme.thmx</Template>
  <TotalTime>80</TotalTime>
  <Words>231</Words>
  <Application>Microsoft Macintosh PowerPoint</Application>
  <PresentationFormat>On-screen Show (4:3)</PresentationFormat>
  <Paragraphs>27</Paragraphs>
  <Slides>6</Slides>
  <Notes>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Default Theme</vt:lpstr>
      <vt:lpstr>Slide 1</vt:lpstr>
      <vt:lpstr>Sin In Spite of God’s Blessings</vt:lpstr>
      <vt:lpstr>Satan Is Tempting The Saints</vt:lpstr>
      <vt:lpstr>Learning From Biblical Examples</vt:lpstr>
      <vt:lpstr>Learning From Biblical Examples</vt:lpstr>
      <vt:lpstr>Slide 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Phillip Shumake</dc:creator>
  <cp:lastModifiedBy>Phillip Shumake</cp:lastModifiedBy>
  <cp:revision>5</cp:revision>
  <dcterms:created xsi:type="dcterms:W3CDTF">2016-01-10T22:13:18Z</dcterms:created>
  <dcterms:modified xsi:type="dcterms:W3CDTF">2016-01-10T22:13:59Z</dcterms:modified>
</cp:coreProperties>
</file>