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65" r:id="rId3"/>
    <p:sldId id="263" r:id="rId4"/>
    <p:sldId id="264" r:id="rId5"/>
    <p:sldId id="260" r:id="rId6"/>
    <p:sldId id="269" r:id="rId7"/>
    <p:sldId id="270"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8E4D03"/>
    <a:srgbClr val="5C4E3F"/>
    <a:srgbClr val="74573A"/>
    <a:srgbClr val="00142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68997" autoAdjust="0"/>
  </p:normalViewPr>
  <p:slideViewPr>
    <p:cSldViewPr snapToGrid="0" snapToObjects="1">
      <p:cViewPr varScale="1">
        <p:scale>
          <a:sx n="50" d="100"/>
          <a:sy n="50" d="100"/>
        </p:scale>
        <p:origin x="-70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56" d="100"/>
          <a:sy n="56" d="100"/>
        </p:scale>
        <p:origin x="-1350"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7DB3C8-F879-3346-871A-9529DD0E7F1B}" type="datetimeFigureOut">
              <a:rPr lang="en-US" smtClean="0"/>
              <a:pPr/>
              <a:t>1/3/2016</a:t>
            </a:fld>
            <a:endParaRPr lang="en-US"/>
          </a:p>
        </p:txBody>
      </p:sp>
      <p:sp>
        <p:nvSpPr>
          <p:cNvPr id="4" name="Slide Image Placeholder 3"/>
          <p:cNvSpPr>
            <a:spLocks noGrp="1" noRot="1" noChangeAspect="1"/>
          </p:cNvSpPr>
          <p:nvPr>
            <p:ph type="sldImg" idx="2"/>
          </p:nvPr>
        </p:nvSpPr>
        <p:spPr>
          <a:xfrm>
            <a:off x="1597315" y="90720"/>
            <a:ext cx="3634356" cy="272576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26773" y="3024060"/>
            <a:ext cx="6448259" cy="589691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5669368" y="457200"/>
            <a:ext cx="1005664" cy="457200"/>
          </a:xfrm>
          <a:prstGeom prst="rect">
            <a:avLst/>
          </a:prstGeom>
        </p:spPr>
        <p:txBody>
          <a:bodyPr vert="horz" lIns="91440" tIns="45720" rIns="91440" bIns="45720" rtlCol="0" anchor="b"/>
          <a:lstStyle>
            <a:lvl1pPr algn="r">
              <a:defRPr sz="1200"/>
            </a:lvl1pPr>
          </a:lstStyle>
          <a:p>
            <a:fld id="{45DCEFC8-B752-DA4D-B13A-B9D1A76F5EB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9488" y="243406"/>
            <a:ext cx="3480130" cy="2610098"/>
          </a:xfrm>
        </p:spPr>
      </p:sp>
      <p:sp>
        <p:nvSpPr>
          <p:cNvPr id="3" name="Notes Placeholder 2"/>
          <p:cNvSpPr>
            <a:spLocks noGrp="1"/>
          </p:cNvSpPr>
          <p:nvPr>
            <p:ph type="body" idx="1"/>
          </p:nvPr>
        </p:nvSpPr>
        <p:spPr>
          <a:xfrm>
            <a:off x="271109" y="3025405"/>
            <a:ext cx="6363939" cy="5851018"/>
          </a:xfrm>
        </p:spPr>
        <p:txBody>
          <a:bodyPr>
            <a:normAutofit/>
          </a:bodyPr>
          <a:lstStyle/>
          <a:p>
            <a:r>
              <a:rPr lang="en-US" sz="1600" dirty="0" smtClean="0"/>
              <a:t>Welcome!</a:t>
            </a:r>
          </a:p>
          <a:p>
            <a:endParaRPr lang="en-US" sz="1600" dirty="0" smtClean="0"/>
          </a:p>
          <a:p>
            <a:r>
              <a:rPr lang="en-US" sz="1600" dirty="0" smtClean="0"/>
              <a:t>Theme this year comes from Eph 5:10.  A lot of thought and planning went into developing a theme that would be specific enough to be helpful, and deep enough to avoid feeling worn out and over-done by the end of the year.  So once an month, we will have a lesson that connects to this idea.</a:t>
            </a:r>
          </a:p>
          <a:p>
            <a:endParaRPr lang="en-US" sz="1600" dirty="0" smtClean="0"/>
          </a:p>
          <a:p>
            <a:r>
              <a:rPr lang="en-US" sz="1600" dirty="0" smtClean="0"/>
              <a:t>Today, we being by looking to JESUS and the PRIORITY that He gave to PLEASING the FATHER.</a:t>
            </a:r>
            <a:endParaRPr lang="en-US" sz="1600" dirty="0"/>
          </a:p>
        </p:txBody>
      </p:sp>
      <p:sp>
        <p:nvSpPr>
          <p:cNvPr id="4" name="Slide Number Placeholder 3"/>
          <p:cNvSpPr>
            <a:spLocks noGrp="1"/>
          </p:cNvSpPr>
          <p:nvPr>
            <p:ph type="sldNum" sz="quarter" idx="10"/>
          </p:nvPr>
        </p:nvSpPr>
        <p:spPr/>
        <p:txBody>
          <a:bodyPr/>
          <a:lstStyle/>
          <a:p>
            <a:fld id="{45DCEFC8-B752-DA4D-B13A-B9D1A76F5EB5}"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John 8:12 &amp; John 8:29 Are Inseparable.</a:t>
            </a:r>
          </a:p>
          <a:p>
            <a:endParaRPr lang="en-US" sz="1600" dirty="0" smtClean="0"/>
          </a:p>
          <a:p>
            <a:r>
              <a:rPr lang="en-US" sz="1600" dirty="0" smtClean="0"/>
              <a:t>With Me…Not Alone</a:t>
            </a:r>
            <a:r>
              <a:rPr lang="en-US" sz="1600" baseline="0" dirty="0" smtClean="0"/>
              <a:t> – Jesus has confidence in his connection with the Father.   </a:t>
            </a:r>
            <a:r>
              <a:rPr lang="en-US" sz="1600" baseline="0" dirty="0" err="1" smtClean="0"/>
              <a:t>Jaimison</a:t>
            </a:r>
            <a:r>
              <a:rPr lang="en-US" sz="1600" baseline="0" dirty="0" smtClean="0"/>
              <a:t>, </a:t>
            </a:r>
            <a:r>
              <a:rPr lang="en-US" sz="1600" baseline="0" dirty="0" err="1" smtClean="0"/>
              <a:t>Fausett</a:t>
            </a:r>
            <a:r>
              <a:rPr lang="en-US" sz="1600" baseline="0" dirty="0" smtClean="0"/>
              <a:t> Brown commentary says it this way: In the face of cruel critics.. “I have a sympathy and support transcending all human applause.”</a:t>
            </a:r>
          </a:p>
          <a:p>
            <a:endParaRPr lang="en-US" sz="1600" baseline="0" dirty="0" smtClean="0"/>
          </a:p>
          <a:p>
            <a:r>
              <a:rPr lang="en-US" sz="1600" baseline="0" dirty="0" smtClean="0"/>
              <a:t>ALWAYS:  only Jesus can fully say “always” – but the lesson for us is still the same.  This is all-encompassing, everyday.  This is who we are, and who we are becoming more like.  This is on-going, daily, for the rest of our lives.</a:t>
            </a:r>
            <a:endParaRPr lang="en-US" sz="1600" dirty="0" smtClean="0"/>
          </a:p>
          <a:p>
            <a:endParaRPr lang="en-US" sz="1600" dirty="0" smtClean="0"/>
          </a:p>
          <a:p>
            <a:r>
              <a:rPr lang="en-US" sz="1600" dirty="0" smtClean="0"/>
              <a:t>Do: Active</a:t>
            </a:r>
            <a:r>
              <a:rPr lang="en-US" sz="1600" baseline="0" dirty="0" smtClean="0"/>
              <a:t> Obedience.  More than words…Living faith.</a:t>
            </a:r>
          </a:p>
          <a:p>
            <a:r>
              <a:rPr lang="en-US" sz="1600" baseline="0" dirty="0" smtClean="0"/>
              <a:t>Once I know, what is pleasing to God – then there is no more need for debate.  Once I know what is pleasing to God – the decision is made.  I’m doing that.</a:t>
            </a:r>
          </a:p>
          <a:p>
            <a:endParaRPr lang="en-US" sz="1600" baseline="0" dirty="0" smtClean="0"/>
          </a:p>
          <a:p>
            <a:endParaRPr lang="en-US" sz="1600" baseline="0" dirty="0" smtClean="0"/>
          </a:p>
          <a:p>
            <a:r>
              <a:rPr lang="en-US" sz="1600" baseline="0" dirty="0" smtClean="0"/>
              <a:t>Jesus pleased God by UNDERTAKING the mission of Redemption, but also by CARRYING out that Mission in a God approved Manner.  In the same way – we have to accept our mission and carry it out in a Godly manner.</a:t>
            </a:r>
            <a:endParaRPr lang="en-US" sz="1600" dirty="0"/>
          </a:p>
        </p:txBody>
      </p:sp>
      <p:sp>
        <p:nvSpPr>
          <p:cNvPr id="4" name="Slide Number Placeholder 3"/>
          <p:cNvSpPr>
            <a:spLocks noGrp="1"/>
          </p:cNvSpPr>
          <p:nvPr>
            <p:ph type="sldNum" sz="quarter" idx="10"/>
          </p:nvPr>
        </p:nvSpPr>
        <p:spPr/>
        <p:txBody>
          <a:bodyPr/>
          <a:lstStyle/>
          <a:p>
            <a:fld id="{45DCEFC8-B752-DA4D-B13A-B9D1A76F5EB5}"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WHAT JOHN SHOWS US….is that when Jesus said </a:t>
            </a:r>
            <a:r>
              <a:rPr lang="en-US" sz="1800" baseline="0" dirty="0" smtClean="0"/>
              <a:t> “always” He meant it.  Over and Over, John records for us, how Jesus kept on seeking to Please God in every facet of his life.</a:t>
            </a:r>
            <a:endParaRPr lang="en-US" sz="1800" dirty="0" smtClean="0"/>
          </a:p>
          <a:p>
            <a:endParaRPr lang="en-US" sz="1800" dirty="0" smtClean="0"/>
          </a:p>
          <a:p>
            <a:r>
              <a:rPr lang="en-US" sz="1800" dirty="0" smtClean="0"/>
              <a:t>The Will &amp; Work of the Father:  Jesus finds nourishments and strength</a:t>
            </a:r>
            <a:r>
              <a:rPr lang="en-US" sz="1800" baseline="0" dirty="0" smtClean="0"/>
              <a:t> by making this his purpose in Life.</a:t>
            </a:r>
            <a:endParaRPr lang="en-US" sz="1800" dirty="0" smtClean="0"/>
          </a:p>
          <a:p>
            <a:endParaRPr lang="en-US" sz="1800" dirty="0" smtClean="0"/>
          </a:p>
          <a:p>
            <a:r>
              <a:rPr lang="en-US" sz="1800" dirty="0" smtClean="0"/>
              <a:t>John 5:30 – Look</a:t>
            </a:r>
            <a:r>
              <a:rPr lang="en-US" sz="1800" baseline="0" dirty="0" smtClean="0"/>
              <a:t> at what the verse says will be produced:  Godly Judgment and Justice.</a:t>
            </a:r>
            <a:endParaRPr lang="en-US" sz="1800" dirty="0"/>
          </a:p>
        </p:txBody>
      </p:sp>
      <p:sp>
        <p:nvSpPr>
          <p:cNvPr id="4" name="Slide Number Placeholder 3"/>
          <p:cNvSpPr>
            <a:spLocks noGrp="1"/>
          </p:cNvSpPr>
          <p:nvPr>
            <p:ph type="sldNum" sz="quarter" idx="10"/>
          </p:nvPr>
        </p:nvSpPr>
        <p:spPr/>
        <p:txBody>
          <a:bodyPr/>
          <a:lstStyle/>
          <a:p>
            <a:fld id="{45DCEFC8-B752-DA4D-B13A-B9D1A76F5EB5}"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The Will &amp; Work of the Father:  Jesus finds nourishments and strength</a:t>
            </a:r>
            <a:r>
              <a:rPr lang="en-US" sz="1800" baseline="0" dirty="0" smtClean="0"/>
              <a:t> by making this his purpose in Life.</a:t>
            </a:r>
            <a:endParaRPr lang="en-US" sz="1800" dirty="0" smtClean="0"/>
          </a:p>
          <a:p>
            <a:endParaRPr lang="en-US" sz="1800" dirty="0" smtClean="0"/>
          </a:p>
          <a:p>
            <a:r>
              <a:rPr lang="en-US" sz="1800" dirty="0" smtClean="0"/>
              <a:t>John 5:30 – Look</a:t>
            </a:r>
            <a:r>
              <a:rPr lang="en-US" sz="1800" baseline="0" dirty="0" smtClean="0"/>
              <a:t> at what the verse says will be produced:  Godly Judgment and Justice.</a:t>
            </a:r>
          </a:p>
          <a:p>
            <a:endParaRPr lang="en-US" sz="1800" baseline="0" dirty="0" smtClean="0"/>
          </a:p>
          <a:p>
            <a:endParaRPr lang="en-US" sz="1800" baseline="0" dirty="0" smtClean="0"/>
          </a:p>
          <a:p>
            <a:r>
              <a:rPr lang="en-US" sz="1800" baseline="0" dirty="0" smtClean="0"/>
              <a:t>HE DID ALL THIS No MATTER WHAT HE WAS FACED WITH – NOTHING CAUSED HIS PRIORITY TO EVER CHANGE……</a:t>
            </a:r>
          </a:p>
          <a:p>
            <a:endParaRPr lang="en-US" sz="1800" baseline="0" dirty="0" smtClean="0"/>
          </a:p>
          <a:p>
            <a:r>
              <a:rPr lang="en-US" sz="1800" dirty="0" smtClean="0"/>
              <a:t>No Amount of Suffering Would Stop Him.</a:t>
            </a:r>
          </a:p>
          <a:p>
            <a:r>
              <a:rPr lang="en-US" sz="1800" dirty="0" smtClean="0"/>
              <a:t>No Amount of Opposition Would Compromise His Message.</a:t>
            </a:r>
          </a:p>
          <a:p>
            <a:r>
              <a:rPr lang="en-US" sz="1800" dirty="0" smtClean="0"/>
              <a:t>No Amount of Worldly Success Would Tempt Him Away.</a:t>
            </a:r>
          </a:p>
          <a:p>
            <a:pPr lvl="1"/>
            <a:r>
              <a:rPr lang="en-US" sz="1800" dirty="0" smtClean="0"/>
              <a:t>Mt 4, &amp; Mt 16:26-27</a:t>
            </a:r>
          </a:p>
          <a:p>
            <a:endParaRPr lang="en-US" sz="1800" dirty="0"/>
          </a:p>
        </p:txBody>
      </p:sp>
      <p:sp>
        <p:nvSpPr>
          <p:cNvPr id="4" name="Slide Number Placeholder 3"/>
          <p:cNvSpPr>
            <a:spLocks noGrp="1"/>
          </p:cNvSpPr>
          <p:nvPr>
            <p:ph type="sldNum" sz="quarter" idx="10"/>
          </p:nvPr>
        </p:nvSpPr>
        <p:spPr/>
        <p:txBody>
          <a:bodyPr/>
          <a:lstStyle/>
          <a:p>
            <a:fld id="{45DCEFC8-B752-DA4D-B13A-B9D1A76F5EB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MT 25 -  **God has high standards and high expectations.  And</a:t>
            </a:r>
            <a:r>
              <a:rPr lang="en-US" sz="1600" baseline="0" dirty="0" smtClean="0"/>
              <a:t> he has not asked MORE of us, than we can deliver.   HE IS PLEASED, when we take what He has entrusted to us, and use it diligently to follow His instructions. The results will vary – but the HEART of seeking to Please HIM has to be there.  </a:t>
            </a:r>
          </a:p>
          <a:p>
            <a:endParaRPr lang="en-US" sz="1600" baseline="0" dirty="0" smtClean="0"/>
          </a:p>
          <a:p>
            <a:r>
              <a:rPr lang="en-US" sz="1600" baseline="0" dirty="0" smtClean="0"/>
              <a:t>He has given each of us things we CAN do – and he wants to know if we will do what we CAN.</a:t>
            </a:r>
            <a:endParaRPr lang="en-US" sz="1600" dirty="0" smtClean="0"/>
          </a:p>
          <a:p>
            <a:endParaRPr lang="en-US" sz="1600" dirty="0" smtClean="0"/>
          </a:p>
          <a:p>
            <a:r>
              <a:rPr lang="en-US" sz="1600" dirty="0" smtClean="0"/>
              <a:t>CAREFULLY STUDYING:  Study to show thyself</a:t>
            </a:r>
            <a:r>
              <a:rPr lang="en-US" sz="1600" baseline="0" dirty="0" smtClean="0"/>
              <a:t> approved unto God – 2 Tim 2:15</a:t>
            </a:r>
            <a:endParaRPr lang="en-US" sz="1600" dirty="0" smtClean="0"/>
          </a:p>
          <a:p>
            <a:endParaRPr lang="en-US" sz="1600" dirty="0" smtClean="0"/>
          </a:p>
          <a:p>
            <a:r>
              <a:rPr lang="en-US" sz="1600" dirty="0" smtClean="0"/>
              <a:t>Without Faith It is Impossible To Please God…  1,) We must believe IN GOD.</a:t>
            </a:r>
            <a:r>
              <a:rPr lang="en-US" sz="1600" baseline="0" dirty="0" smtClean="0"/>
              <a:t>  But we must also TRUST GOD enough to follow Him – because there will be MANY times, He doesn’t explain himself. He doesn’t show us  the final results. He simply says: You can trust me – so do this.</a:t>
            </a:r>
            <a:endParaRPr lang="en-US" sz="1600" dirty="0"/>
          </a:p>
        </p:txBody>
      </p:sp>
      <p:sp>
        <p:nvSpPr>
          <p:cNvPr id="4" name="Slide Number Placeholder 3"/>
          <p:cNvSpPr>
            <a:spLocks noGrp="1"/>
          </p:cNvSpPr>
          <p:nvPr>
            <p:ph type="sldNum" sz="quarter" idx="10"/>
          </p:nvPr>
        </p:nvSpPr>
        <p:spPr/>
        <p:txBody>
          <a:bodyPr/>
          <a:lstStyle/>
          <a:p>
            <a:fld id="{45DCEFC8-B752-DA4D-B13A-B9D1A76F5EB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97025" y="90488"/>
            <a:ext cx="3635375" cy="2725737"/>
          </a:xfrm>
        </p:spPr>
      </p:sp>
      <p:sp>
        <p:nvSpPr>
          <p:cNvPr id="3" name="Notes Placeholder 2"/>
          <p:cNvSpPr>
            <a:spLocks noGrp="1"/>
          </p:cNvSpPr>
          <p:nvPr>
            <p:ph type="body" idx="1"/>
          </p:nvPr>
        </p:nvSpPr>
        <p:spPr/>
        <p:txBody>
          <a:bodyPr>
            <a:normAutofit/>
          </a:bodyPr>
          <a:lstStyle/>
          <a:p>
            <a:r>
              <a:rPr lang="en-US" sz="1800" dirty="0" smtClean="0"/>
              <a:t>I Will</a:t>
            </a:r>
            <a:r>
              <a:rPr lang="en-US" sz="1800" baseline="0" dirty="0" smtClean="0"/>
              <a:t> Be Directed.  Rather than being directed by my desires, ambitions, plans, etc…  I will be directed by HIM.</a:t>
            </a:r>
            <a:endParaRPr lang="en-US" sz="1800" dirty="0" smtClean="0"/>
          </a:p>
          <a:p>
            <a:endParaRPr lang="en-US" sz="1800" dirty="0" smtClean="0"/>
          </a:p>
          <a:p>
            <a:endParaRPr lang="en-US" sz="1800" dirty="0" smtClean="0"/>
          </a:p>
          <a:p>
            <a:r>
              <a:rPr lang="en-US" sz="1800" dirty="0" smtClean="0"/>
              <a:t>BIG Picture In Mind:  Using His talents and strengths to help</a:t>
            </a:r>
            <a:r>
              <a:rPr lang="en-US" sz="1800" baseline="0" dirty="0" smtClean="0"/>
              <a:t> others.</a:t>
            </a:r>
            <a:endParaRPr lang="en-US" sz="1800" dirty="0" smtClean="0"/>
          </a:p>
          <a:p>
            <a:endParaRPr lang="en-US" sz="1800" dirty="0" smtClean="0"/>
          </a:p>
          <a:p>
            <a:r>
              <a:rPr lang="en-US" sz="1800" dirty="0" smtClean="0"/>
              <a:t>Loving</a:t>
            </a:r>
            <a:r>
              <a:rPr lang="en-US" sz="1800" baseline="0" dirty="0" smtClean="0"/>
              <a:t> God with all my heart, mind, soul, and strength.</a:t>
            </a:r>
          </a:p>
          <a:p>
            <a:endParaRPr lang="en-US" sz="1800" baseline="0" dirty="0" smtClean="0"/>
          </a:p>
          <a:p>
            <a:endParaRPr lang="en-US" sz="1800" baseline="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sz="1800" baseline="0" dirty="0" smtClean="0"/>
              <a:t>RELATIONSHIP WITH GOD….</a:t>
            </a:r>
            <a:r>
              <a:rPr lang="en-US" sz="1800" dirty="0" smtClean="0"/>
              <a:t> Yes First, But Not To The Exclusion of others. In fact, all others will be influenced by our fellowship with God.</a:t>
            </a:r>
          </a:p>
          <a:p>
            <a:endParaRPr lang="en-US" sz="1800" baseline="0" dirty="0" smtClean="0"/>
          </a:p>
          <a:p>
            <a:endParaRPr lang="en-US" sz="1800" dirty="0"/>
          </a:p>
        </p:txBody>
      </p:sp>
      <p:sp>
        <p:nvSpPr>
          <p:cNvPr id="4" name="Slide Number Placeholder 3"/>
          <p:cNvSpPr>
            <a:spLocks noGrp="1"/>
          </p:cNvSpPr>
          <p:nvPr>
            <p:ph type="sldNum" sz="quarter" idx="10"/>
          </p:nvPr>
        </p:nvSpPr>
        <p:spPr/>
        <p:txBody>
          <a:bodyPr/>
          <a:lstStyle/>
          <a:p>
            <a:fld id="{45DCEFC8-B752-DA4D-B13A-B9D1A76F5EB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God</a:t>
            </a:r>
            <a:r>
              <a:rPr lang="en-US" sz="1800" baseline="0" dirty="0" smtClean="0"/>
              <a:t> declares that JESUS IS PLEASING TO HIM, when he is baptized….Today, you can leave HERE KNOWING that God is pleased with you as well…. And it starts the same way.</a:t>
            </a:r>
          </a:p>
          <a:p>
            <a:endParaRPr lang="en-US" sz="1800" dirty="0" smtClean="0"/>
          </a:p>
          <a:p>
            <a:r>
              <a:rPr lang="en-US" sz="1800" smtClean="0"/>
              <a:t>Acts 2:38</a:t>
            </a:r>
            <a:endParaRPr lang="en-US" sz="1800" dirty="0"/>
          </a:p>
        </p:txBody>
      </p:sp>
      <p:sp>
        <p:nvSpPr>
          <p:cNvPr id="4" name="Slide Number Placeholder 3"/>
          <p:cNvSpPr>
            <a:spLocks noGrp="1"/>
          </p:cNvSpPr>
          <p:nvPr>
            <p:ph type="sldNum" sz="quarter" idx="10"/>
          </p:nvPr>
        </p:nvSpPr>
        <p:spPr/>
        <p:txBody>
          <a:bodyPr/>
          <a:lstStyle/>
          <a:p>
            <a:fld id="{45DCEFC8-B752-DA4D-B13A-B9D1A76F5EB5}"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wipe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wipe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wipe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wipe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DE2248-6F52-1147-B0F4-9518474F28CC}" type="datetimeFigureOut">
              <a:rPr lang="en-US" smtClean="0"/>
              <a:pPr/>
              <a:t>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wipe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DE2248-6F52-1147-B0F4-9518474F28CC}" type="datetimeFigureOut">
              <a:rPr lang="en-US" smtClean="0"/>
              <a:pPr/>
              <a:t>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wipe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DE2248-6F52-1147-B0F4-9518474F28CC}" type="datetimeFigureOut">
              <a:rPr lang="en-US" smtClean="0"/>
              <a:pPr/>
              <a:t>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wipe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DE2248-6F52-1147-B0F4-9518474F28CC}" type="datetimeFigureOut">
              <a:rPr lang="en-US" smtClean="0"/>
              <a:pPr/>
              <a:t>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wipe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E2248-6F52-1147-B0F4-9518474F28CC}" type="datetimeFigureOut">
              <a:rPr lang="en-US" smtClean="0"/>
              <a:pPr/>
              <a:t>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wipe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wipe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wipe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E2248-6F52-1147-B0F4-9518474F28CC}" type="datetimeFigureOut">
              <a:rPr lang="en-US" smtClean="0"/>
              <a:pPr/>
              <a:t>1/3/2016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A980E8-25D5-DA44-82EC-4B4C3575DF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u"/>
  </p:transition>
  <p:timing>
    <p:tnLst>
      <p:par>
        <p:cTn id="1" dur="indefinite" restart="never" nodeType="tmRoot"/>
      </p:par>
    </p:tnLst>
  </p:timing>
  <p:txStyles>
    <p:titleStyle>
      <a:lvl1pPr algn="ctr" defTabSz="457200" rtl="0" eaLnBrk="1" latinLnBrk="0" hangingPunct="1">
        <a:spcBef>
          <a:spcPct val="0"/>
        </a:spcBef>
        <a:buNone/>
        <a:defRPr sz="4400" i="1" kern="1200">
          <a:solidFill>
            <a:schemeClr val="tx1"/>
          </a:solidFill>
          <a:latin typeface="Rockwell"/>
          <a:ea typeface="+mj-ea"/>
          <a:cs typeface="Rockwel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Rockwell"/>
          <a:ea typeface="+mn-ea"/>
          <a:cs typeface="Rockwell"/>
        </a:defRPr>
      </a:lvl1pPr>
      <a:lvl2pPr marL="742950" indent="-285750" algn="l" defTabSz="457200" rtl="0" eaLnBrk="1" latinLnBrk="0" hangingPunct="1">
        <a:spcBef>
          <a:spcPct val="20000"/>
        </a:spcBef>
        <a:buFont typeface="Arial"/>
        <a:buChar char="–"/>
        <a:defRPr sz="2800" kern="1200">
          <a:solidFill>
            <a:schemeClr val="tx1"/>
          </a:solidFill>
          <a:latin typeface="Rockwell"/>
          <a:ea typeface="+mn-ea"/>
          <a:cs typeface="Rockwell"/>
        </a:defRPr>
      </a:lvl2pPr>
      <a:lvl3pPr marL="1143000" indent="-228600" algn="l" defTabSz="457200" rtl="0" eaLnBrk="1" latinLnBrk="0" hangingPunct="1">
        <a:spcBef>
          <a:spcPct val="20000"/>
        </a:spcBef>
        <a:buFont typeface="Arial"/>
        <a:buChar char="•"/>
        <a:defRPr sz="2400" kern="1200">
          <a:solidFill>
            <a:schemeClr val="tx1"/>
          </a:solidFill>
          <a:latin typeface="Rockwell"/>
          <a:ea typeface="+mn-ea"/>
          <a:cs typeface="Rockwell"/>
        </a:defRPr>
      </a:lvl3pPr>
      <a:lvl4pPr marL="1600200" indent="-228600" algn="l" defTabSz="457200" rtl="0" eaLnBrk="1" latinLnBrk="0" hangingPunct="1">
        <a:spcBef>
          <a:spcPct val="20000"/>
        </a:spcBef>
        <a:buFont typeface="Arial"/>
        <a:buChar char="–"/>
        <a:defRPr sz="2000" kern="1200">
          <a:solidFill>
            <a:schemeClr val="tx1"/>
          </a:solidFill>
          <a:latin typeface="Rockwell"/>
          <a:ea typeface="+mn-ea"/>
          <a:cs typeface="Rockwell"/>
        </a:defRPr>
      </a:lvl4pPr>
      <a:lvl5pPr marL="2057400" indent="-228600" algn="l" defTabSz="457200" rtl="0" eaLnBrk="1" latinLnBrk="0" hangingPunct="1">
        <a:spcBef>
          <a:spcPct val="20000"/>
        </a:spcBef>
        <a:buFont typeface="Arial"/>
        <a:buChar char="»"/>
        <a:defRPr sz="2000" kern="1200">
          <a:solidFill>
            <a:schemeClr val="tx1"/>
          </a:solidFill>
          <a:latin typeface="Rockwell"/>
          <a:ea typeface="+mn-ea"/>
          <a:cs typeface="Rockwel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3561"/>
            <a:ext cx="7772400" cy="2006890"/>
          </a:xfrm>
        </p:spPr>
        <p:txBody>
          <a:bodyPr>
            <a:normAutofit fontScale="90000"/>
          </a:bodyPr>
          <a:lstStyle/>
          <a:p>
            <a:r>
              <a:rPr lang="en-US" dirty="0" smtClean="0"/>
              <a:t>Jesus’ Priority In </a:t>
            </a:r>
            <a:br>
              <a:rPr lang="en-US" dirty="0" smtClean="0"/>
            </a:br>
            <a:r>
              <a:rPr lang="en-US" dirty="0" smtClean="0"/>
              <a:t>Pleasing The Lord </a:t>
            </a:r>
            <a:br>
              <a:rPr lang="en-US" dirty="0" smtClean="0"/>
            </a:br>
            <a:r>
              <a:rPr lang="en-US" dirty="0" smtClean="0"/>
              <a:t>(John 8:29)</a:t>
            </a:r>
            <a:endParaRPr lang="en-US" dirty="0"/>
          </a:p>
        </p:txBody>
      </p:sp>
      <p:sp>
        <p:nvSpPr>
          <p:cNvPr id="3" name="Subtitle 2"/>
          <p:cNvSpPr>
            <a:spLocks noGrp="1"/>
          </p:cNvSpPr>
          <p:nvPr>
            <p:ph type="subTitle" idx="1"/>
          </p:nvPr>
        </p:nvSpPr>
        <p:spPr/>
        <p:txBody>
          <a:bodyPr/>
          <a:lstStyle/>
          <a:p>
            <a:endParaRPr lang="en-US"/>
          </a:p>
        </p:txBody>
      </p:sp>
      <p:pic>
        <p:nvPicPr>
          <p:cNvPr id="4" name="Picture 3" descr="Theme-2016.jpg"/>
          <p:cNvPicPr>
            <a:picLocks noChangeAspect="1"/>
          </p:cNvPicPr>
          <p:nvPr/>
        </p:nvPicPr>
        <p:blipFill>
          <a:blip r:embed="rId3"/>
          <a:stretch>
            <a:fillRect/>
          </a:stretch>
        </p:blipFill>
        <p:spPr>
          <a:xfrm>
            <a:off x="0" y="-1"/>
            <a:ext cx="9144000" cy="6858001"/>
          </a:xfrm>
          <a:prstGeom prst="rect">
            <a:avLst/>
          </a:prstGeom>
        </p:spPr>
      </p:pic>
    </p:spTree>
  </p:cSld>
  <p:clrMapOvr>
    <a:masterClrMapping/>
  </p:clrMapOvr>
  <p:transition>
    <p:wipe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Jesus’ Example of Pleasing God</a:t>
            </a:r>
            <a:endParaRPr lang="en-US" dirty="0"/>
          </a:p>
        </p:txBody>
      </p:sp>
      <p:sp>
        <p:nvSpPr>
          <p:cNvPr id="3" name="Content Placeholder 2"/>
          <p:cNvSpPr>
            <a:spLocks noGrp="1"/>
          </p:cNvSpPr>
          <p:nvPr>
            <p:ph idx="1"/>
          </p:nvPr>
        </p:nvSpPr>
        <p:spPr>
          <a:xfrm>
            <a:off x="125903" y="1366770"/>
            <a:ext cx="8905557" cy="4525963"/>
          </a:xfrm>
        </p:spPr>
        <p:txBody>
          <a:bodyPr>
            <a:normAutofit/>
          </a:bodyPr>
          <a:lstStyle/>
          <a:p>
            <a:r>
              <a:rPr lang="en-US" dirty="0" smtClean="0"/>
              <a:t>“And He who sent Me is with Me; He has not left Me alone, for I always do the things that are pleasing to Him.” </a:t>
            </a:r>
            <a:r>
              <a:rPr lang="en-US" dirty="0" smtClean="0">
                <a:solidFill>
                  <a:srgbClr val="8E4D03"/>
                </a:solidFill>
              </a:rPr>
              <a:t>John 8:29</a:t>
            </a:r>
          </a:p>
          <a:p>
            <a:pPr lvl="1"/>
            <a:r>
              <a:rPr lang="en-US" sz="3000" dirty="0" smtClean="0"/>
              <a:t>“Sent” For This Purpose</a:t>
            </a:r>
          </a:p>
          <a:p>
            <a:pPr lvl="1"/>
            <a:r>
              <a:rPr lang="en-US" sz="3000" dirty="0" smtClean="0"/>
              <a:t>“With Me/Not Alone” Dependable Fellowship</a:t>
            </a:r>
          </a:p>
          <a:p>
            <a:pPr lvl="1"/>
            <a:r>
              <a:rPr lang="en-US" sz="3000" dirty="0" smtClean="0"/>
              <a:t>“Always” Daily, All-Encompassing Lifestyle</a:t>
            </a:r>
          </a:p>
          <a:p>
            <a:pPr lvl="1"/>
            <a:r>
              <a:rPr lang="en-US" sz="3000" dirty="0" smtClean="0"/>
              <a:t>“Do” Active</a:t>
            </a:r>
            <a:endParaRPr lang="en-US" sz="3000"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Jesus’ Priority </a:t>
            </a:r>
            <a:br>
              <a:rPr lang="en-US" dirty="0" smtClean="0"/>
            </a:br>
            <a:r>
              <a:rPr lang="en-US" dirty="0" smtClean="0"/>
              <a:t>In Pleasing The Father</a:t>
            </a:r>
            <a:endParaRPr lang="en-US" dirty="0"/>
          </a:p>
        </p:txBody>
      </p:sp>
      <p:sp>
        <p:nvSpPr>
          <p:cNvPr id="3" name="Content Placeholder 2"/>
          <p:cNvSpPr>
            <a:spLocks noGrp="1"/>
          </p:cNvSpPr>
          <p:nvPr>
            <p:ph idx="1"/>
          </p:nvPr>
        </p:nvSpPr>
        <p:spPr/>
        <p:txBody>
          <a:bodyPr/>
          <a:lstStyle/>
          <a:p>
            <a:r>
              <a:rPr lang="en-US" dirty="0" smtClean="0"/>
              <a:t>The Will &amp; Work of The Father. </a:t>
            </a:r>
            <a:r>
              <a:rPr lang="en-US" dirty="0" smtClean="0">
                <a:solidFill>
                  <a:srgbClr val="8E4D03"/>
                </a:solidFill>
              </a:rPr>
              <a:t>John 4:34</a:t>
            </a:r>
          </a:p>
          <a:p>
            <a:r>
              <a:rPr lang="en-US" dirty="0" smtClean="0"/>
              <a:t>Choosing To Deny Self, Listen Carefully, &amp; Pursue The Will of the Father. </a:t>
            </a:r>
            <a:r>
              <a:rPr lang="en-US" dirty="0" smtClean="0">
                <a:solidFill>
                  <a:srgbClr val="8E4D03"/>
                </a:solidFill>
              </a:rPr>
              <a:t>John 5:30</a:t>
            </a:r>
          </a:p>
          <a:p>
            <a:r>
              <a:rPr lang="en-US" dirty="0" smtClean="0"/>
              <a:t>Jesus Understands His Purpose, His Goodness, &amp; The Fruit To Be Produced. </a:t>
            </a:r>
            <a:r>
              <a:rPr lang="en-US" dirty="0" smtClean="0">
                <a:solidFill>
                  <a:srgbClr val="8E4D03"/>
                </a:solidFill>
              </a:rPr>
              <a:t>John 6:37-40</a:t>
            </a:r>
          </a:p>
          <a:p>
            <a:endParaRPr lang="en-US" dirty="0" smtClean="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Jesus’ Priority </a:t>
            </a:r>
            <a:br>
              <a:rPr lang="en-US" dirty="0" smtClean="0"/>
            </a:br>
            <a:r>
              <a:rPr lang="en-US" dirty="0" smtClean="0"/>
              <a:t>In Pleasing The Father</a:t>
            </a:r>
            <a:endParaRPr lang="en-US" dirty="0"/>
          </a:p>
        </p:txBody>
      </p:sp>
      <p:sp>
        <p:nvSpPr>
          <p:cNvPr id="3" name="Content Placeholder 2"/>
          <p:cNvSpPr>
            <a:spLocks noGrp="1"/>
          </p:cNvSpPr>
          <p:nvPr>
            <p:ph idx="1"/>
          </p:nvPr>
        </p:nvSpPr>
        <p:spPr/>
        <p:txBody>
          <a:bodyPr/>
          <a:lstStyle/>
          <a:p>
            <a:r>
              <a:rPr lang="en-US" dirty="0" smtClean="0"/>
              <a:t>Speaking The Father’s Words. </a:t>
            </a:r>
            <a:r>
              <a:rPr lang="en-US" dirty="0" smtClean="0">
                <a:solidFill>
                  <a:srgbClr val="8E4D03"/>
                </a:solidFill>
              </a:rPr>
              <a:t>John 14:10</a:t>
            </a:r>
          </a:p>
          <a:p>
            <a:r>
              <a:rPr lang="en-US" dirty="0" smtClean="0"/>
              <a:t>Fellowship Without Hypocrisy. </a:t>
            </a:r>
            <a:r>
              <a:rPr lang="en-US" dirty="0" smtClean="0">
                <a:solidFill>
                  <a:srgbClr val="8E4D03"/>
                </a:solidFill>
              </a:rPr>
              <a:t>John 14:11</a:t>
            </a:r>
          </a:p>
          <a:p>
            <a:r>
              <a:rPr lang="en-US" dirty="0" smtClean="0"/>
              <a:t>Obedience, Love, &amp; Abiding Together. </a:t>
            </a:r>
            <a:r>
              <a:rPr lang="en-US" dirty="0" smtClean="0">
                <a:solidFill>
                  <a:srgbClr val="8E4D03"/>
                </a:solidFill>
              </a:rPr>
              <a:t>John 15:10</a:t>
            </a:r>
          </a:p>
          <a:p>
            <a:r>
              <a:rPr lang="en-US" dirty="0" smtClean="0"/>
              <a:t>Living For God’s Glory. </a:t>
            </a:r>
            <a:r>
              <a:rPr lang="en-US" dirty="0" smtClean="0">
                <a:solidFill>
                  <a:srgbClr val="8E4D03"/>
                </a:solidFill>
              </a:rPr>
              <a:t>John 17:4</a:t>
            </a:r>
          </a:p>
          <a:p>
            <a:endParaRPr lang="en-US" dirty="0" smtClean="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Rock Solid Reality</a:t>
            </a:r>
            <a:endParaRPr lang="en-US" dirty="0"/>
          </a:p>
        </p:txBody>
      </p:sp>
      <p:sp>
        <p:nvSpPr>
          <p:cNvPr id="3" name="Content Placeholder 2"/>
          <p:cNvSpPr>
            <a:spLocks noGrp="1"/>
          </p:cNvSpPr>
          <p:nvPr>
            <p:ph idx="1"/>
          </p:nvPr>
        </p:nvSpPr>
        <p:spPr>
          <a:xfrm>
            <a:off x="328584" y="1487675"/>
            <a:ext cx="8686800" cy="4525963"/>
          </a:xfrm>
        </p:spPr>
        <p:txBody>
          <a:bodyPr/>
          <a:lstStyle/>
          <a:p>
            <a:r>
              <a:rPr lang="en-US" dirty="0" smtClean="0"/>
              <a:t>God Will Be Either Greatly Pleased or Greatly Displeased With Me. </a:t>
            </a:r>
            <a:r>
              <a:rPr lang="en-US" dirty="0" smtClean="0">
                <a:solidFill>
                  <a:srgbClr val="8E4D03"/>
                </a:solidFill>
              </a:rPr>
              <a:t>Matt. 25:24-25</a:t>
            </a:r>
          </a:p>
          <a:p>
            <a:r>
              <a:rPr lang="en-US" dirty="0" smtClean="0"/>
              <a:t>Pleasing God Demands Carefully Studying &amp; Following His Word. </a:t>
            </a:r>
            <a:r>
              <a:rPr lang="en-US" dirty="0" smtClean="0">
                <a:solidFill>
                  <a:srgbClr val="8E4D03"/>
                </a:solidFill>
              </a:rPr>
              <a:t>2 Timothy 2:15</a:t>
            </a:r>
          </a:p>
          <a:p>
            <a:r>
              <a:rPr lang="en-US" dirty="0" smtClean="0"/>
              <a:t>Pleasing God Will Always Involve An Element of Trust. </a:t>
            </a:r>
            <a:r>
              <a:rPr lang="en-US" dirty="0" smtClean="0">
                <a:solidFill>
                  <a:srgbClr val="8E4D03"/>
                </a:solidFill>
              </a:rPr>
              <a:t>Hebrews 11:6</a:t>
            </a:r>
            <a:endParaRPr lang="en-US" dirty="0">
              <a:solidFill>
                <a:srgbClr val="8E4D03"/>
              </a:solidFill>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Living A Life Pleasing To God</a:t>
            </a:r>
            <a:endParaRPr lang="en-US" dirty="0"/>
          </a:p>
        </p:txBody>
      </p:sp>
      <p:sp>
        <p:nvSpPr>
          <p:cNvPr id="3" name="Content Placeholder 2"/>
          <p:cNvSpPr>
            <a:spLocks noGrp="1"/>
          </p:cNvSpPr>
          <p:nvPr>
            <p:ph idx="1"/>
          </p:nvPr>
        </p:nvSpPr>
        <p:spPr>
          <a:xfrm>
            <a:off x="457200" y="1278700"/>
            <a:ext cx="8229600" cy="4525963"/>
          </a:xfrm>
        </p:spPr>
        <p:txBody>
          <a:bodyPr>
            <a:noAutofit/>
          </a:bodyPr>
          <a:lstStyle/>
          <a:p>
            <a:r>
              <a:rPr lang="en-US" sz="2800" dirty="0" smtClean="0"/>
              <a:t>I Want To Please God, So I Will Be Directed By God’s Words Above All Others &amp; In All Areas.</a:t>
            </a:r>
          </a:p>
          <a:p>
            <a:r>
              <a:rPr lang="en-US" sz="2800" dirty="0" smtClean="0"/>
              <a:t>I Want To Keep Pleasing God As My Top Aim, So I Will Live With The Big Picture In Mind:</a:t>
            </a:r>
          </a:p>
          <a:p>
            <a:pPr lvl="1"/>
            <a:r>
              <a:rPr lang="en-US" sz="2400" dirty="0" smtClean="0"/>
              <a:t>To See His Purposes Fulfilled, His Grace Extended, His Rewards Welcomed, &amp; His Glory Praised</a:t>
            </a:r>
          </a:p>
          <a:p>
            <a:r>
              <a:rPr lang="en-US" sz="2800" dirty="0" smtClean="0"/>
              <a:t>I Want To Please God, So I Will Cherish </a:t>
            </a:r>
            <a:r>
              <a:rPr lang="en-US" sz="2800" smtClean="0"/>
              <a:t>&amp; </a:t>
            </a:r>
            <a:r>
              <a:rPr lang="en-US" sz="2800" smtClean="0"/>
              <a:t/>
            </a:r>
            <a:br>
              <a:rPr lang="en-US" sz="2800" smtClean="0"/>
            </a:br>
            <a:r>
              <a:rPr lang="en-US" sz="2800" smtClean="0"/>
              <a:t>Honor </a:t>
            </a:r>
            <a:r>
              <a:rPr lang="en-US" sz="2800" dirty="0" smtClean="0"/>
              <a:t>My Relationship With God, Knowing He </a:t>
            </a:r>
            <a:r>
              <a:rPr lang="en-US" sz="2800" dirty="0" smtClean="0"/>
              <a:t/>
            </a:r>
            <a:br>
              <a:rPr lang="en-US" sz="2800" dirty="0" smtClean="0"/>
            </a:br>
            <a:r>
              <a:rPr lang="en-US" sz="2800" dirty="0" smtClean="0"/>
              <a:t>Sees </a:t>
            </a:r>
            <a:r>
              <a:rPr lang="en-US" sz="2800" dirty="0" smtClean="0"/>
              <a:t>All. </a:t>
            </a: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accel="50000" decel="5000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accel="50000" decel="5000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3561"/>
            <a:ext cx="7772400" cy="2006890"/>
          </a:xfrm>
        </p:spPr>
        <p:txBody>
          <a:bodyPr>
            <a:normAutofit fontScale="90000"/>
          </a:bodyPr>
          <a:lstStyle/>
          <a:p>
            <a:r>
              <a:rPr lang="en-US" dirty="0" smtClean="0"/>
              <a:t>Jesus’ Priority In </a:t>
            </a:r>
            <a:br>
              <a:rPr lang="en-US" dirty="0" smtClean="0"/>
            </a:br>
            <a:r>
              <a:rPr lang="en-US" dirty="0" smtClean="0"/>
              <a:t>Pleasing The Lord </a:t>
            </a:r>
            <a:br>
              <a:rPr lang="en-US" dirty="0" smtClean="0"/>
            </a:br>
            <a:r>
              <a:rPr lang="en-US" dirty="0" smtClean="0"/>
              <a:t>(John 8:29)</a:t>
            </a:r>
            <a:endParaRPr lang="en-US" dirty="0"/>
          </a:p>
        </p:txBody>
      </p:sp>
      <p:sp>
        <p:nvSpPr>
          <p:cNvPr id="3" name="Subtitle 2"/>
          <p:cNvSpPr>
            <a:spLocks noGrp="1"/>
          </p:cNvSpPr>
          <p:nvPr>
            <p:ph type="subTitle" idx="1"/>
          </p:nvPr>
        </p:nvSpPr>
        <p:spPr/>
        <p:txBody>
          <a:bodyPr/>
          <a:lstStyle/>
          <a:p>
            <a:endParaRPr lang="en-US"/>
          </a:p>
        </p:txBody>
      </p:sp>
      <p:pic>
        <p:nvPicPr>
          <p:cNvPr id="4" name="Picture 3" descr="Theme-2016.jpg"/>
          <p:cNvPicPr>
            <a:picLocks noChangeAspect="1"/>
          </p:cNvPicPr>
          <p:nvPr/>
        </p:nvPicPr>
        <p:blipFill>
          <a:blip r:embed="rId3"/>
          <a:stretch>
            <a:fillRect/>
          </a:stretch>
        </p:blipFill>
        <p:spPr>
          <a:xfrm>
            <a:off x="0" y="-1"/>
            <a:ext cx="9144000" cy="6858001"/>
          </a:xfrm>
          <a:prstGeom prst="rect">
            <a:avLst/>
          </a:prstGeom>
        </p:spPr>
      </p:pic>
    </p:spTree>
  </p:cSld>
  <p:clrMapOvr>
    <a:masterClrMapping/>
  </p:clrMapOvr>
  <p:transition>
    <p:wipe dir="u"/>
  </p:transition>
  <p:timing>
    <p:tnLst>
      <p:par>
        <p:cT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157</TotalTime>
  <Words>1016</Words>
  <Application>Microsoft Office PowerPoint</Application>
  <PresentationFormat>On-screen Show (4:3)</PresentationFormat>
  <Paragraphs>84</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Default Theme</vt:lpstr>
      <vt:lpstr>Jesus’ Priority In  Pleasing The Lord  (John 8:29)</vt:lpstr>
      <vt:lpstr>Jesus’ Example of Pleasing God</vt:lpstr>
      <vt:lpstr>Jesus’ Priority  In Pleasing The Father</vt:lpstr>
      <vt:lpstr>Jesus’ Priority  In Pleasing The Father</vt:lpstr>
      <vt:lpstr>Rock Solid Reality</vt:lpstr>
      <vt:lpstr>Living A Life Pleasing To God</vt:lpstr>
      <vt:lpstr>Jesus’ Priority In  Pleasing The Lord  (John 8:29)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Jesus’ Priority In  Pleasing The Lord (John 8:29)</dc:title>
  <dc:creator>Phillip Shumake</dc:creator>
  <cp:lastModifiedBy>East End</cp:lastModifiedBy>
  <cp:revision>54</cp:revision>
  <cp:lastPrinted>2016-01-03T02:24:23Z</cp:lastPrinted>
  <dcterms:created xsi:type="dcterms:W3CDTF">2016-01-03T01:25:41Z</dcterms:created>
  <dcterms:modified xsi:type="dcterms:W3CDTF">2016-01-03T14:12:52Z</dcterms:modified>
</cp:coreProperties>
</file>