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2248-6F52-1147-B0F4-9518474F28CC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 Holy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e-holy-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aywi4us.files.wordpress.com/2013/04/cheesemoved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268" y="630238"/>
            <a:ext cx="617738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rebeccaetc.com/wp-content/uploads/2011/02/God-Esteem-300x23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880" y="799084"/>
            <a:ext cx="5064878" cy="398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22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Leviticus 19: 1-19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Establish God’s Standard in Your life 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Choose to serve God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Choose to look around you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Choose to remain faithful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 Holy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e-holy-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774</TotalTime>
  <Words>27</Words>
  <Application>Microsoft Office PowerPoint</Application>
  <PresentationFormat>On-screen Show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Default Theme</vt:lpstr>
      <vt:lpstr>Be Holy</vt:lpstr>
      <vt:lpstr>PowerPoint Presentation</vt:lpstr>
      <vt:lpstr>PowerPoint Presentation</vt:lpstr>
      <vt:lpstr>Leviticus 19: 1-19 </vt:lpstr>
      <vt:lpstr>Be Holy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Holy</dc:title>
  <dc:creator>Phillip Shumake</dc:creator>
  <cp:lastModifiedBy>Ryan</cp:lastModifiedBy>
  <cp:revision>6</cp:revision>
  <dcterms:created xsi:type="dcterms:W3CDTF">2016-01-27T19:25:39Z</dcterms:created>
  <dcterms:modified xsi:type="dcterms:W3CDTF">2016-01-29T16:56:11Z</dcterms:modified>
</cp:coreProperties>
</file>