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50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9847F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2525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-375889"/>
              <a:satOff val="-9195"/>
              <a:lumOff val="-14901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right>
          <a:top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75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9C3BA"/>
              </a:solidFill>
              <a:prstDash val="solid"/>
              <a:miter lim="400000"/>
            </a:ln>
          </a:top>
          <a:bottom>
            <a:ln w="12700" cap="flat">
              <a:solidFill>
                <a:srgbClr val="C9C3BA"/>
              </a:solidFill>
              <a:prstDash val="solid"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50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39D60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2525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hueOff val="708446"/>
              <a:satOff val="-4821"/>
              <a:lumOff val="-14251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1">
              <a:hueOff val="-113918"/>
              <a:satOff val="19024"/>
              <a:lumOff val="19749"/>
              <a:alpha val="35000"/>
            </a:scheme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38AAF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369196"/>
              <a:satOff val="13972"/>
              <a:lumOff val="-24493"/>
            </a:schemeClr>
          </a:solidFill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369194"/>
              <a:satOff val="6343"/>
              <a:lumOff val="-13963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solidFill>
                <a:srgbClr val="C9C3BA"/>
              </a:solidFill>
              <a:prstDash val="solid"/>
              <a:miter lim="400000"/>
            </a:ln>
          </a:left>
          <a:right>
            <a:ln w="12700" cap="flat">
              <a:solidFill>
                <a:srgbClr val="C9C3BA"/>
              </a:solidFill>
              <a:prstDash val="solid"/>
              <a:miter lim="400000"/>
            </a:ln>
          </a:right>
          <a:top>
            <a:ln w="12700" cap="flat">
              <a:solidFill>
                <a:srgbClr val="C9C3BA"/>
              </a:solidFill>
              <a:prstDash val="solid"/>
              <a:miter lim="400000"/>
            </a:ln>
          </a:top>
          <a:bottom>
            <a:ln w="12700" cap="flat">
              <a:solidFill>
                <a:srgbClr val="C9C3BA"/>
              </a:solidFill>
              <a:prstDash val="solid"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solidFill>
                <a:srgbClr val="C9C3B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50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6635F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9847F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35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9847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89847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398" y="-10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1" name="Shape 13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712822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508000" y="6591300"/>
            <a:ext cx="11999453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" name="Shape 14"/>
          <p:cNvSpPr/>
          <p:nvPr/>
        </p:nvSpPr>
        <p:spPr>
          <a:xfrm>
            <a:off x="508000" y="4089400"/>
            <a:ext cx="12000019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5" name="Shape 15"/>
          <p:cNvSpPr/>
          <p:nvPr/>
        </p:nvSpPr>
        <p:spPr>
          <a:xfrm flipV="1">
            <a:off x="7994302" y="4526255"/>
            <a:ext cx="1" cy="1642759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6" name="Shape 16"/>
          <p:cNvSpPr>
            <a:spLocks noGrp="1"/>
          </p:cNvSpPr>
          <p:nvPr>
            <p:ph type="body" sz="quarter" idx="13"/>
          </p:nvPr>
        </p:nvSpPr>
        <p:spPr>
          <a:xfrm>
            <a:off x="508000" y="3505200"/>
            <a:ext cx="7200900" cy="5080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ClrTx/>
              <a:buSzTx/>
              <a:buFontTx/>
              <a:buNone/>
              <a:defRPr sz="2400" i="1"/>
            </a:lvl1pPr>
          </a:lstStyle>
          <a:p>
            <a:r>
              <a:t>Lorem Ipsum Dolor</a:t>
            </a:r>
          </a:p>
        </p:txBody>
      </p:sp>
      <p:sp>
        <p:nvSpPr>
          <p:cNvPr id="17" name="Shape 17"/>
          <p:cNvSpPr>
            <a:spLocks noGrp="1"/>
          </p:cNvSpPr>
          <p:nvPr>
            <p:ph type="title"/>
          </p:nvPr>
        </p:nvSpPr>
        <p:spPr>
          <a:xfrm>
            <a:off x="508000" y="4140200"/>
            <a:ext cx="7200900" cy="2413000"/>
          </a:xfrm>
          <a:prstGeom prst="rect">
            <a:avLst/>
          </a:prstGeom>
        </p:spPr>
        <p:txBody>
          <a:bodyPr/>
          <a:lstStyle>
            <a:lvl1pPr algn="l"/>
          </a:lstStyle>
          <a:p>
            <a:r>
              <a:t>Title Text</a:t>
            </a:r>
          </a:p>
        </p:txBody>
      </p:sp>
      <p:sp>
        <p:nvSpPr>
          <p:cNvPr id="18" name="Shape 18"/>
          <p:cNvSpPr>
            <a:spLocks noGrp="1"/>
          </p:cNvSpPr>
          <p:nvPr>
            <p:ph type="body" sz="quarter" idx="1"/>
          </p:nvPr>
        </p:nvSpPr>
        <p:spPr>
          <a:xfrm>
            <a:off x="8280400" y="4140200"/>
            <a:ext cx="4241800" cy="2413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2400"/>
            </a:lvl1pPr>
            <a:lvl2pPr marL="0" indent="228600">
              <a:spcBef>
                <a:spcPts val="0"/>
              </a:spcBef>
              <a:buClrTx/>
              <a:buSzTx/>
              <a:buFontTx/>
              <a:buNone/>
              <a:defRPr sz="2400"/>
            </a:lvl2pPr>
            <a:lvl3pPr marL="0" indent="457200">
              <a:spcBef>
                <a:spcPts val="0"/>
              </a:spcBef>
              <a:buClrTx/>
              <a:buSzTx/>
              <a:buFontTx/>
              <a:buNone/>
              <a:defRPr sz="2400"/>
            </a:lvl3pPr>
            <a:lvl4pPr marL="0" indent="685800">
              <a:spcBef>
                <a:spcPts val="0"/>
              </a:spcBef>
              <a:buClrTx/>
              <a:buSzTx/>
              <a:buFontTx/>
              <a:buNone/>
              <a:defRPr sz="2400"/>
            </a:lvl4pPr>
            <a:lvl5pPr marL="0" indent="914400">
              <a:spcBef>
                <a:spcPts val="0"/>
              </a:spcBef>
              <a:buClrTx/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" name="Shape 1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/>
          </p:cNvSpPr>
          <p:nvPr>
            <p:ph type="body" sz="quarter" idx="13"/>
          </p:nvPr>
        </p:nvSpPr>
        <p:spPr>
          <a:xfrm>
            <a:off x="533400" y="5969000"/>
            <a:ext cx="11938000" cy="6096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1200"/>
              </a:spcBef>
              <a:buClrTx/>
              <a:buSzTx/>
              <a:buFontTx/>
              <a:buNone/>
              <a:defRPr sz="3000" i="1"/>
            </a:lvl1pPr>
          </a:lstStyle>
          <a:p>
            <a:r>
              <a:t>–Johnny Appleseed</a:t>
            </a:r>
          </a:p>
        </p:txBody>
      </p:sp>
      <p:sp>
        <p:nvSpPr>
          <p:cNvPr id="108" name="Shape 108"/>
          <p:cNvSpPr>
            <a:spLocks noGrp="1"/>
          </p:cNvSpPr>
          <p:nvPr>
            <p:ph type="body" sz="quarter" idx="14"/>
          </p:nvPr>
        </p:nvSpPr>
        <p:spPr>
          <a:xfrm>
            <a:off x="1270000" y="4254500"/>
            <a:ext cx="10464800" cy="7112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FontTx/>
              <a:buNone/>
            </a:lvl1pPr>
          </a:lstStyle>
          <a:p>
            <a:r>
              <a:t>“Type a quote here.” </a:t>
            </a:r>
          </a:p>
        </p:txBody>
      </p:sp>
      <p:sp>
        <p:nvSpPr>
          <p:cNvPr id="109" name="Shape 10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 flipV="1">
            <a:off x="7994302" y="7053555"/>
            <a:ext cx="1" cy="1642759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7" name="Shape 27"/>
          <p:cNvSpPr/>
          <p:nvPr/>
        </p:nvSpPr>
        <p:spPr>
          <a:xfrm>
            <a:off x="508000" y="9131300"/>
            <a:ext cx="11999453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8" name="Shape 28"/>
          <p:cNvSpPr/>
          <p:nvPr/>
        </p:nvSpPr>
        <p:spPr>
          <a:xfrm>
            <a:off x="508000" y="6629400"/>
            <a:ext cx="12000019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9" name="Shape 29"/>
          <p:cNvSpPr/>
          <p:nvPr/>
        </p:nvSpPr>
        <p:spPr>
          <a:xfrm flipV="1">
            <a:off x="7994302" y="7053555"/>
            <a:ext cx="1" cy="1642759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3"/>
          </p:nvPr>
        </p:nvSpPr>
        <p:spPr>
          <a:xfrm>
            <a:off x="508000" y="6096000"/>
            <a:ext cx="7200900" cy="5080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ClrTx/>
              <a:buSzTx/>
              <a:buFontTx/>
              <a:buNone/>
              <a:defRPr sz="2400" i="1"/>
            </a:lvl1pPr>
          </a:lstStyle>
          <a:p>
            <a:r>
              <a:t>Lorem Ipsum Dolor</a:t>
            </a:r>
          </a:p>
        </p:txBody>
      </p:sp>
      <p:sp>
        <p:nvSpPr>
          <p:cNvPr id="31" name="Shape 31"/>
          <p:cNvSpPr>
            <a:spLocks noGrp="1"/>
          </p:cNvSpPr>
          <p:nvPr>
            <p:ph type="pic" idx="14"/>
          </p:nvPr>
        </p:nvSpPr>
        <p:spPr>
          <a:xfrm>
            <a:off x="596900" y="633461"/>
            <a:ext cx="11811000" cy="52070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508000" y="6680200"/>
            <a:ext cx="7200900" cy="2413000"/>
          </a:xfrm>
          <a:prstGeom prst="rect">
            <a:avLst/>
          </a:prstGeom>
        </p:spPr>
        <p:txBody>
          <a:bodyPr/>
          <a:lstStyle>
            <a:lvl1pPr algn="l"/>
          </a:lstStyle>
          <a:p>
            <a:r>
              <a:t>Title Text</a:t>
            </a:r>
          </a:p>
        </p:txBody>
      </p:sp>
      <p:sp>
        <p:nvSpPr>
          <p:cNvPr id="33" name="Shape 33"/>
          <p:cNvSpPr>
            <a:spLocks noGrp="1"/>
          </p:cNvSpPr>
          <p:nvPr>
            <p:ph type="body" sz="quarter" idx="1"/>
          </p:nvPr>
        </p:nvSpPr>
        <p:spPr>
          <a:xfrm>
            <a:off x="8280400" y="6680200"/>
            <a:ext cx="4241800" cy="2413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2400"/>
            </a:lvl1pPr>
            <a:lvl2pPr marL="0" indent="228600">
              <a:spcBef>
                <a:spcPts val="0"/>
              </a:spcBef>
              <a:buClrTx/>
              <a:buSzTx/>
              <a:buFontTx/>
              <a:buNone/>
              <a:defRPr sz="2400"/>
            </a:lvl2pPr>
            <a:lvl3pPr marL="0" indent="457200">
              <a:spcBef>
                <a:spcPts val="0"/>
              </a:spcBef>
              <a:buClrTx/>
              <a:buSzTx/>
              <a:buFontTx/>
              <a:buNone/>
              <a:defRPr sz="2400"/>
            </a:lvl3pPr>
            <a:lvl4pPr marL="0" indent="685800">
              <a:spcBef>
                <a:spcPts val="0"/>
              </a:spcBef>
              <a:buClrTx/>
              <a:buSzTx/>
              <a:buFontTx/>
              <a:buNone/>
              <a:defRPr sz="2400"/>
            </a:lvl4pPr>
            <a:lvl5pPr marL="0" indent="914400">
              <a:spcBef>
                <a:spcPts val="0"/>
              </a:spcBef>
              <a:buClrTx/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" name="Shape 3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xfrm>
            <a:off x="508000" y="3670300"/>
            <a:ext cx="11988800" cy="2413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508000" y="4876800"/>
            <a:ext cx="5676374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0" name="Shape 50"/>
          <p:cNvSpPr/>
          <p:nvPr/>
        </p:nvSpPr>
        <p:spPr>
          <a:xfrm>
            <a:off x="508000" y="2768600"/>
            <a:ext cx="5676316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body" sz="quarter" idx="13"/>
          </p:nvPr>
        </p:nvSpPr>
        <p:spPr>
          <a:xfrm>
            <a:off x="508000" y="2171700"/>
            <a:ext cx="5676900" cy="5080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ClrTx/>
              <a:buSzTx/>
              <a:buFontTx/>
              <a:buNone/>
              <a:defRPr sz="2400" i="1"/>
            </a:lvl1pPr>
          </a:lstStyle>
          <a:p>
            <a:r>
              <a:t>Lorem Ipsum Dolor</a:t>
            </a:r>
          </a:p>
        </p:txBody>
      </p:sp>
      <p:sp>
        <p:nvSpPr>
          <p:cNvPr id="52" name="Shape 52"/>
          <p:cNvSpPr>
            <a:spLocks noGrp="1"/>
          </p:cNvSpPr>
          <p:nvPr>
            <p:ph type="pic" sz="half" idx="14"/>
          </p:nvPr>
        </p:nvSpPr>
        <p:spPr>
          <a:xfrm>
            <a:off x="6818219" y="647699"/>
            <a:ext cx="5588001" cy="83312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508000" y="2806700"/>
            <a:ext cx="5676900" cy="2032000"/>
          </a:xfrm>
          <a:prstGeom prst="rect">
            <a:avLst/>
          </a:prstGeom>
        </p:spPr>
        <p:txBody>
          <a:bodyPr/>
          <a:lstStyle>
            <a:lvl1pPr algn="l">
              <a:defRPr sz="5600"/>
            </a:lvl1pPr>
          </a:lstStyle>
          <a:p>
            <a:r>
              <a:t>Title Text</a:t>
            </a:r>
          </a:p>
        </p:txBody>
      </p:sp>
      <p:sp>
        <p:nvSpPr>
          <p:cNvPr id="54" name="Shape 54"/>
          <p:cNvSpPr>
            <a:spLocks noGrp="1"/>
          </p:cNvSpPr>
          <p:nvPr>
            <p:ph type="body" sz="quarter" idx="1"/>
          </p:nvPr>
        </p:nvSpPr>
        <p:spPr>
          <a:xfrm>
            <a:off x="508000" y="5029200"/>
            <a:ext cx="5676900" cy="4013200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2400"/>
            </a:lvl1pPr>
            <a:lvl2pPr marL="0" indent="228600">
              <a:spcBef>
                <a:spcPts val="0"/>
              </a:spcBef>
              <a:buClrTx/>
              <a:buSzTx/>
              <a:buFontTx/>
              <a:buNone/>
              <a:defRPr sz="2400"/>
            </a:lvl2pPr>
            <a:lvl3pPr marL="0" indent="457200">
              <a:spcBef>
                <a:spcPts val="0"/>
              </a:spcBef>
              <a:buClrTx/>
              <a:buSzTx/>
              <a:buFontTx/>
              <a:buNone/>
              <a:defRPr sz="2400"/>
            </a:lvl3pPr>
            <a:lvl4pPr marL="0" indent="685800">
              <a:spcBef>
                <a:spcPts val="0"/>
              </a:spcBef>
              <a:buClrTx/>
              <a:buSzTx/>
              <a:buFontTx/>
              <a:buNone/>
              <a:defRPr sz="2400"/>
            </a:lvl4pPr>
            <a:lvl5pPr marL="0" indent="914400">
              <a:spcBef>
                <a:spcPts val="0"/>
              </a:spcBef>
              <a:buClrTx/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" name="Shape 5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3" name="Shape 6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1" name="Shape 7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2" name="Shape 7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/>
          </p:cNvSpPr>
          <p:nvPr>
            <p:ph type="pic" sz="half" idx="13"/>
          </p:nvPr>
        </p:nvSpPr>
        <p:spPr>
          <a:xfrm>
            <a:off x="6819900" y="2654300"/>
            <a:ext cx="5588000" cy="63500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0" name="Shape 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1" name="Shape 81"/>
          <p:cNvSpPr>
            <a:spLocks noGrp="1"/>
          </p:cNvSpPr>
          <p:nvPr>
            <p:ph type="body" sz="half" idx="1"/>
          </p:nvPr>
        </p:nvSpPr>
        <p:spPr>
          <a:xfrm>
            <a:off x="508000" y="2730500"/>
            <a:ext cx="5816600" cy="6350000"/>
          </a:xfrm>
          <a:prstGeom prst="rect">
            <a:avLst/>
          </a:prstGeom>
        </p:spPr>
        <p:txBody>
          <a:bodyPr/>
          <a:lstStyle>
            <a:lvl1pPr marL="393700" indent="-393700">
              <a:spcBef>
                <a:spcPts val="1800"/>
              </a:spcBef>
              <a:buSzPct val="65000"/>
              <a:defRPr sz="3000"/>
            </a:lvl1pPr>
            <a:lvl2pPr marL="787400" indent="-393700">
              <a:spcBef>
                <a:spcPts val="1800"/>
              </a:spcBef>
              <a:buSzPct val="65000"/>
              <a:defRPr sz="3000"/>
            </a:lvl2pPr>
            <a:lvl3pPr marL="1181100" indent="-393700">
              <a:spcBef>
                <a:spcPts val="1800"/>
              </a:spcBef>
              <a:buSzPct val="65000"/>
              <a:defRPr sz="3000"/>
            </a:lvl3pPr>
            <a:lvl4pPr marL="1574800" indent="-393700">
              <a:spcBef>
                <a:spcPts val="1800"/>
              </a:spcBef>
              <a:buSzPct val="65000"/>
              <a:defRPr sz="3000"/>
            </a:lvl4pPr>
            <a:lvl5pPr marL="1968500" indent="-393700">
              <a:spcBef>
                <a:spcPts val="1800"/>
              </a:spcBef>
              <a:buSzPct val="65000"/>
              <a:defRPr sz="3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2" name="Shape 8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/>
          </p:cNvSpPr>
          <p:nvPr>
            <p:ph type="body" idx="1"/>
          </p:nvPr>
        </p:nvSpPr>
        <p:spPr>
          <a:xfrm>
            <a:off x="508000" y="1270000"/>
            <a:ext cx="11988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Shape 9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/>
          </p:cNvSpPr>
          <p:nvPr>
            <p:ph type="pic" sz="quarter" idx="13"/>
          </p:nvPr>
        </p:nvSpPr>
        <p:spPr>
          <a:xfrm>
            <a:off x="6856319" y="4772799"/>
            <a:ext cx="5499101" cy="42291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8" name="Shape 98"/>
          <p:cNvSpPr>
            <a:spLocks noGrp="1"/>
          </p:cNvSpPr>
          <p:nvPr>
            <p:ph type="pic" sz="quarter" idx="14"/>
          </p:nvPr>
        </p:nvSpPr>
        <p:spPr>
          <a:xfrm>
            <a:off x="6860562" y="609600"/>
            <a:ext cx="5499101" cy="35306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9" name="Shape 99"/>
          <p:cNvSpPr>
            <a:spLocks noGrp="1"/>
          </p:cNvSpPr>
          <p:nvPr>
            <p:ph type="pic" sz="half" idx="15"/>
          </p:nvPr>
        </p:nvSpPr>
        <p:spPr>
          <a:xfrm>
            <a:off x="557119" y="609599"/>
            <a:ext cx="5588001" cy="83947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0" name="Shape 10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508000" y="2171700"/>
            <a:ext cx="11997292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508000" y="635000"/>
            <a:ext cx="11997292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508000" y="800100"/>
            <a:ext cx="11988800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508000" y="2628900"/>
            <a:ext cx="11988800" cy="609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6324599" y="9258300"/>
            <a:ext cx="342901" cy="4064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solidFill>
                  <a:srgbClr val="4C4946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9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D93E2B"/>
          </a:solidFill>
          <a:uFillTx/>
          <a:latin typeface="+mn-lt"/>
          <a:ea typeface="+mn-ea"/>
          <a:cs typeface="+mn-cs"/>
          <a:sym typeface="Bodoni SvtyTwo ITC TT-Book"/>
        </a:defRPr>
      </a:lvl1pPr>
      <a:lvl2pPr marL="0" marR="0" indent="228600" algn="ctr" defTabSz="584200" rtl="0" latinLnBrk="0">
        <a:lnSpc>
          <a:spcPct val="9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D93E2B"/>
          </a:solidFill>
          <a:uFillTx/>
          <a:latin typeface="+mn-lt"/>
          <a:ea typeface="+mn-ea"/>
          <a:cs typeface="+mn-cs"/>
          <a:sym typeface="Bodoni SvtyTwo ITC TT-Book"/>
        </a:defRPr>
      </a:lvl2pPr>
      <a:lvl3pPr marL="0" marR="0" indent="457200" algn="ctr" defTabSz="584200" rtl="0" latinLnBrk="0">
        <a:lnSpc>
          <a:spcPct val="9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D93E2B"/>
          </a:solidFill>
          <a:uFillTx/>
          <a:latin typeface="+mn-lt"/>
          <a:ea typeface="+mn-ea"/>
          <a:cs typeface="+mn-cs"/>
          <a:sym typeface="Bodoni SvtyTwo ITC TT-Book"/>
        </a:defRPr>
      </a:lvl3pPr>
      <a:lvl4pPr marL="0" marR="0" indent="685800" algn="ctr" defTabSz="584200" rtl="0" latinLnBrk="0">
        <a:lnSpc>
          <a:spcPct val="9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D93E2B"/>
          </a:solidFill>
          <a:uFillTx/>
          <a:latin typeface="+mn-lt"/>
          <a:ea typeface="+mn-ea"/>
          <a:cs typeface="+mn-cs"/>
          <a:sym typeface="Bodoni SvtyTwo ITC TT-Book"/>
        </a:defRPr>
      </a:lvl4pPr>
      <a:lvl5pPr marL="0" marR="0" indent="914400" algn="ctr" defTabSz="584200" rtl="0" latinLnBrk="0">
        <a:lnSpc>
          <a:spcPct val="9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D93E2B"/>
          </a:solidFill>
          <a:uFillTx/>
          <a:latin typeface="+mn-lt"/>
          <a:ea typeface="+mn-ea"/>
          <a:cs typeface="+mn-cs"/>
          <a:sym typeface="Bodoni SvtyTwo ITC TT-Book"/>
        </a:defRPr>
      </a:lvl5pPr>
      <a:lvl6pPr marL="0" marR="0" indent="1143000" algn="ctr" defTabSz="584200" rtl="0" latinLnBrk="0">
        <a:lnSpc>
          <a:spcPct val="9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D93E2B"/>
          </a:solidFill>
          <a:uFillTx/>
          <a:latin typeface="+mn-lt"/>
          <a:ea typeface="+mn-ea"/>
          <a:cs typeface="+mn-cs"/>
          <a:sym typeface="Bodoni SvtyTwo ITC TT-Book"/>
        </a:defRPr>
      </a:lvl6pPr>
      <a:lvl7pPr marL="0" marR="0" indent="1371600" algn="ctr" defTabSz="584200" rtl="0" latinLnBrk="0">
        <a:lnSpc>
          <a:spcPct val="9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D93E2B"/>
          </a:solidFill>
          <a:uFillTx/>
          <a:latin typeface="+mn-lt"/>
          <a:ea typeface="+mn-ea"/>
          <a:cs typeface="+mn-cs"/>
          <a:sym typeface="Bodoni SvtyTwo ITC TT-Book"/>
        </a:defRPr>
      </a:lvl7pPr>
      <a:lvl8pPr marL="0" marR="0" indent="1600200" algn="ctr" defTabSz="584200" rtl="0" latinLnBrk="0">
        <a:lnSpc>
          <a:spcPct val="9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D93E2B"/>
          </a:solidFill>
          <a:uFillTx/>
          <a:latin typeface="+mn-lt"/>
          <a:ea typeface="+mn-ea"/>
          <a:cs typeface="+mn-cs"/>
          <a:sym typeface="Bodoni SvtyTwo ITC TT-Book"/>
        </a:defRPr>
      </a:lvl8pPr>
      <a:lvl9pPr marL="0" marR="0" indent="1828800" algn="ctr" defTabSz="584200" rtl="0" latinLnBrk="0">
        <a:lnSpc>
          <a:spcPct val="9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D93E2B"/>
          </a:solidFill>
          <a:uFillTx/>
          <a:latin typeface="+mn-lt"/>
          <a:ea typeface="+mn-ea"/>
          <a:cs typeface="+mn-cs"/>
          <a:sym typeface="Bodoni SvtyTwo ITC TT-Book"/>
        </a:defRPr>
      </a:lvl9pPr>
    </p:titleStyle>
    <p:bodyStyle>
      <a:lvl1pPr marL="469900" marR="0" indent="-4699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sz="3600" b="0" i="0" u="none" strike="noStrike" cap="none" spc="0" baseline="0">
          <a:ln>
            <a:noFill/>
          </a:ln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1pPr>
      <a:lvl2pPr marL="939800" marR="0" indent="-4699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sz="3600" b="0" i="0" u="none" strike="noStrike" cap="none" spc="0" baseline="0">
          <a:ln>
            <a:noFill/>
          </a:ln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2pPr>
      <a:lvl3pPr marL="1409700" marR="0" indent="-4699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sz="3600" b="0" i="0" u="none" strike="noStrike" cap="none" spc="0" baseline="0">
          <a:ln>
            <a:noFill/>
          </a:ln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3pPr>
      <a:lvl4pPr marL="1879600" marR="0" indent="-4699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sz="3600" b="0" i="0" u="none" strike="noStrike" cap="none" spc="0" baseline="0">
          <a:ln>
            <a:noFill/>
          </a:ln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4pPr>
      <a:lvl5pPr marL="2349500" marR="0" indent="-4699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sz="3600" b="0" i="0" u="none" strike="noStrike" cap="none" spc="0" baseline="0">
          <a:ln>
            <a:noFill/>
          </a:ln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5pPr>
      <a:lvl6pPr marL="2819400" marR="0" indent="-4699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sz="3600" b="0" i="0" u="none" strike="noStrike" cap="none" spc="0" baseline="0">
          <a:ln>
            <a:noFill/>
          </a:ln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6pPr>
      <a:lvl7pPr marL="3289300" marR="0" indent="-4699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sz="3600" b="0" i="0" u="none" strike="noStrike" cap="none" spc="0" baseline="0">
          <a:ln>
            <a:noFill/>
          </a:ln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7pPr>
      <a:lvl8pPr marL="3759200" marR="0" indent="-4699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sz="3600" b="0" i="0" u="none" strike="noStrike" cap="none" spc="0" baseline="0">
          <a:ln>
            <a:noFill/>
          </a:ln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8pPr>
      <a:lvl9pPr marL="4229100" marR="0" indent="-4699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sz="3600" b="0" i="0" u="none" strike="noStrike" cap="none" spc="0" baseline="0">
          <a:ln>
            <a:noFill/>
          </a:ln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" name="4FF7FE37-1EF4-48CA-8137-F2B116A6E3AD-L0-001.gif"/>
          <p:cNvPicPr>
            <a:picLocks noChangeAspect="1"/>
          </p:cNvPicPr>
          <p:nvPr/>
        </p:nvPicPr>
        <p:blipFill>
          <a:blip r:embed="rId2">
            <a:alphaModFix amt="46000"/>
            <a:extLst/>
          </a:blip>
          <a:stretch>
            <a:fillRect/>
          </a:stretch>
        </p:blipFill>
        <p:spPr>
          <a:xfrm>
            <a:off x="1804678" y="85124"/>
            <a:ext cx="9395444" cy="9583352"/>
          </a:xfrm>
          <a:prstGeom prst="rect">
            <a:avLst/>
          </a:prstGeom>
          <a:ln w="12700">
            <a:miter lim="400000"/>
          </a:ln>
        </p:spPr>
      </p:pic>
      <p:sp>
        <p:nvSpPr>
          <p:cNvPr id="199" name="Shape 199"/>
          <p:cNvSpPr/>
          <p:nvPr/>
        </p:nvSpPr>
        <p:spPr>
          <a:xfrm>
            <a:off x="2885191" y="2601189"/>
            <a:ext cx="7351009" cy="17953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1000"/>
            </a:lvl1pPr>
          </a:lstStyle>
          <a:p>
            <a:r>
              <a:rPr dirty="0"/>
              <a:t>P E A C E</a:t>
            </a:r>
          </a:p>
        </p:txBody>
      </p:sp>
      <p:sp>
        <p:nvSpPr>
          <p:cNvPr id="200" name="Shape 200"/>
          <p:cNvSpPr/>
          <p:nvPr/>
        </p:nvSpPr>
        <p:spPr>
          <a:xfrm>
            <a:off x="5621796" y="4581585"/>
            <a:ext cx="1761208" cy="69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500"/>
            </a:lvl1pPr>
          </a:lstStyle>
          <a:p>
            <a:r>
              <a:t>Patience</a:t>
            </a:r>
          </a:p>
        </p:txBody>
      </p:sp>
      <p:sp>
        <p:nvSpPr>
          <p:cNvPr id="201" name="Shape 201"/>
          <p:cNvSpPr/>
          <p:nvPr/>
        </p:nvSpPr>
        <p:spPr>
          <a:xfrm>
            <a:off x="4864848" y="5334000"/>
            <a:ext cx="3275104" cy="69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500"/>
            </a:lvl1pPr>
          </a:lstStyle>
          <a:p>
            <a:r>
              <a:rPr dirty="0"/>
              <a:t>Kindness</a:t>
            </a:r>
          </a:p>
        </p:txBody>
      </p:sp>
      <p:sp>
        <p:nvSpPr>
          <p:cNvPr id="202" name="Shape 202"/>
          <p:cNvSpPr/>
          <p:nvPr/>
        </p:nvSpPr>
        <p:spPr>
          <a:xfrm>
            <a:off x="5190383" y="6019800"/>
            <a:ext cx="2624034" cy="69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500"/>
            </a:lvl1pPr>
          </a:lstStyle>
          <a:p>
            <a:r>
              <a:rPr dirty="0"/>
              <a:t>Goodness</a:t>
            </a:r>
          </a:p>
        </p:txBody>
      </p:sp>
      <p:sp>
        <p:nvSpPr>
          <p:cNvPr id="203" name="Shape 203"/>
          <p:cNvSpPr/>
          <p:nvPr/>
        </p:nvSpPr>
        <p:spPr>
          <a:xfrm>
            <a:off x="5193775" y="1704954"/>
            <a:ext cx="2617250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700"/>
            </a:lvl1pPr>
          </a:lstStyle>
          <a:p>
            <a:r>
              <a:t>Joy</a:t>
            </a:r>
          </a:p>
        </p:txBody>
      </p:sp>
      <p:sp>
        <p:nvSpPr>
          <p:cNvPr id="204" name="Shape 204"/>
          <p:cNvSpPr/>
          <p:nvPr/>
        </p:nvSpPr>
        <p:spPr>
          <a:xfrm>
            <a:off x="4933435" y="508122"/>
            <a:ext cx="3137930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600"/>
            </a:lvl1pPr>
          </a:lstStyle>
          <a:p>
            <a:r>
              <a:t>Love</a:t>
            </a:r>
          </a:p>
        </p:txBody>
      </p:sp>
      <p:sp>
        <p:nvSpPr>
          <p:cNvPr id="205" name="Shape 205"/>
          <p:cNvSpPr/>
          <p:nvPr/>
        </p:nvSpPr>
        <p:spPr>
          <a:xfrm>
            <a:off x="5264311" y="6826399"/>
            <a:ext cx="2609689" cy="64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3500" dirty="0"/>
              <a:t>F</a:t>
            </a:r>
            <a:r>
              <a:rPr sz="3500" dirty="0" smtClean="0"/>
              <a:t>aithfulness</a:t>
            </a:r>
            <a:r>
              <a:rPr dirty="0" smtClean="0"/>
              <a:t> </a:t>
            </a: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5130800" y="8320365"/>
            <a:ext cx="2635765" cy="595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spc="0" normalizeH="0" baseline="0" dirty="0" smtClean="0">
                <a:ln>
                  <a:noFill/>
                </a:ln>
                <a:solidFill>
                  <a:srgbClr val="414141"/>
                </a:solidFill>
                <a:effectLst/>
                <a:uFillTx/>
                <a:latin typeface="Palatino"/>
                <a:ea typeface="Palatino"/>
                <a:cs typeface="Palatino"/>
                <a:sym typeface="Palatino"/>
              </a:rPr>
              <a:t>Self-Control</a:t>
            </a:r>
            <a:endParaRPr kumimoji="0" lang="en-US" sz="3200" i="0" u="none" strike="noStrike" cap="none" spc="0" normalizeH="0" baseline="0" dirty="0">
              <a:ln>
                <a:noFill/>
              </a:ln>
              <a:solidFill>
                <a:srgbClr val="414141"/>
              </a:solidFill>
              <a:effectLst/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97400" y="7558365"/>
            <a:ext cx="3694952" cy="595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baseline="0" dirty="0" smtClean="0">
                <a:ln>
                  <a:noFill/>
                </a:ln>
                <a:solidFill>
                  <a:srgbClr val="414141"/>
                </a:solidFill>
                <a:effectLst/>
                <a:uFillTx/>
                <a:latin typeface="Palatino"/>
                <a:ea typeface="Palatino"/>
                <a:cs typeface="Palatino"/>
                <a:sym typeface="Palatino"/>
              </a:rPr>
              <a:t>Gentleness</a:t>
            </a: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414141"/>
              </a:solidFill>
              <a:effectLst/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499122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" name="4FF7FE37-1EF4-48CA-8137-F2B116A6E3AD-L0-001.gif"/>
          <p:cNvPicPr>
            <a:picLocks noChangeAspect="1"/>
          </p:cNvPicPr>
          <p:nvPr/>
        </p:nvPicPr>
        <p:blipFill>
          <a:blip r:embed="rId2">
            <a:alphaModFix amt="46000"/>
            <a:extLst/>
          </a:blip>
          <a:stretch>
            <a:fillRect/>
          </a:stretch>
        </p:blipFill>
        <p:spPr>
          <a:xfrm>
            <a:off x="1804678" y="85124"/>
            <a:ext cx="9395444" cy="9583352"/>
          </a:xfrm>
          <a:prstGeom prst="rect">
            <a:avLst/>
          </a:prstGeom>
          <a:ln w="12700">
            <a:miter lim="400000"/>
          </a:ln>
        </p:spPr>
      </p:pic>
      <p:sp>
        <p:nvSpPr>
          <p:cNvPr id="199" name="Shape 199"/>
          <p:cNvSpPr/>
          <p:nvPr/>
        </p:nvSpPr>
        <p:spPr>
          <a:xfrm>
            <a:off x="2885191" y="2601189"/>
            <a:ext cx="7351009" cy="17953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1000"/>
            </a:lvl1pPr>
          </a:lstStyle>
          <a:p>
            <a:r>
              <a:rPr dirty="0"/>
              <a:t>P E A C E</a:t>
            </a:r>
          </a:p>
        </p:txBody>
      </p:sp>
      <p:sp>
        <p:nvSpPr>
          <p:cNvPr id="200" name="Shape 200"/>
          <p:cNvSpPr/>
          <p:nvPr/>
        </p:nvSpPr>
        <p:spPr>
          <a:xfrm>
            <a:off x="5621796" y="4581585"/>
            <a:ext cx="1761208" cy="69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500"/>
            </a:lvl1pPr>
          </a:lstStyle>
          <a:p>
            <a:r>
              <a:t>Patience</a:t>
            </a:r>
          </a:p>
        </p:txBody>
      </p:sp>
      <p:sp>
        <p:nvSpPr>
          <p:cNvPr id="201" name="Shape 201"/>
          <p:cNvSpPr/>
          <p:nvPr/>
        </p:nvSpPr>
        <p:spPr>
          <a:xfrm>
            <a:off x="4864848" y="5334000"/>
            <a:ext cx="3275104" cy="69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500"/>
            </a:lvl1pPr>
          </a:lstStyle>
          <a:p>
            <a:r>
              <a:rPr dirty="0"/>
              <a:t>Kindness</a:t>
            </a:r>
          </a:p>
        </p:txBody>
      </p:sp>
      <p:sp>
        <p:nvSpPr>
          <p:cNvPr id="202" name="Shape 202"/>
          <p:cNvSpPr/>
          <p:nvPr/>
        </p:nvSpPr>
        <p:spPr>
          <a:xfrm>
            <a:off x="5190383" y="6019800"/>
            <a:ext cx="2624034" cy="69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500"/>
            </a:lvl1pPr>
          </a:lstStyle>
          <a:p>
            <a:r>
              <a:rPr dirty="0"/>
              <a:t>Goodness</a:t>
            </a:r>
          </a:p>
        </p:txBody>
      </p:sp>
      <p:sp>
        <p:nvSpPr>
          <p:cNvPr id="203" name="Shape 203"/>
          <p:cNvSpPr/>
          <p:nvPr/>
        </p:nvSpPr>
        <p:spPr>
          <a:xfrm>
            <a:off x="5193775" y="1704954"/>
            <a:ext cx="2617250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700"/>
            </a:lvl1pPr>
          </a:lstStyle>
          <a:p>
            <a:r>
              <a:t>Joy</a:t>
            </a:r>
          </a:p>
        </p:txBody>
      </p:sp>
      <p:sp>
        <p:nvSpPr>
          <p:cNvPr id="204" name="Shape 204"/>
          <p:cNvSpPr/>
          <p:nvPr/>
        </p:nvSpPr>
        <p:spPr>
          <a:xfrm>
            <a:off x="4933435" y="508122"/>
            <a:ext cx="3137930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600"/>
            </a:lvl1pPr>
          </a:lstStyle>
          <a:p>
            <a:r>
              <a:t>Love</a:t>
            </a:r>
          </a:p>
        </p:txBody>
      </p:sp>
      <p:sp>
        <p:nvSpPr>
          <p:cNvPr id="205" name="Shape 205"/>
          <p:cNvSpPr/>
          <p:nvPr/>
        </p:nvSpPr>
        <p:spPr>
          <a:xfrm>
            <a:off x="5264311" y="6826399"/>
            <a:ext cx="2609689" cy="64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3500" dirty="0"/>
              <a:t>F</a:t>
            </a:r>
            <a:r>
              <a:rPr sz="3500" dirty="0" smtClean="0"/>
              <a:t>aithfulness</a:t>
            </a:r>
            <a:r>
              <a:rPr dirty="0" smtClean="0"/>
              <a:t> </a:t>
            </a: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5130800" y="8320365"/>
            <a:ext cx="2635765" cy="595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spc="0" normalizeH="0" baseline="0" dirty="0" smtClean="0">
                <a:ln>
                  <a:noFill/>
                </a:ln>
                <a:solidFill>
                  <a:srgbClr val="414141"/>
                </a:solidFill>
                <a:effectLst/>
                <a:uFillTx/>
                <a:latin typeface="Palatino"/>
                <a:ea typeface="Palatino"/>
                <a:cs typeface="Palatino"/>
                <a:sym typeface="Palatino"/>
              </a:rPr>
              <a:t>Self-Control</a:t>
            </a:r>
            <a:endParaRPr kumimoji="0" lang="en-US" sz="3200" i="0" u="none" strike="noStrike" cap="none" spc="0" normalizeH="0" baseline="0" dirty="0">
              <a:ln>
                <a:noFill/>
              </a:ln>
              <a:solidFill>
                <a:srgbClr val="414141"/>
              </a:solidFill>
              <a:effectLst/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97400" y="7558365"/>
            <a:ext cx="3694952" cy="595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baseline="0" dirty="0" smtClean="0">
                <a:ln>
                  <a:noFill/>
                </a:ln>
                <a:solidFill>
                  <a:srgbClr val="414141"/>
                </a:solidFill>
                <a:effectLst/>
                <a:uFillTx/>
                <a:latin typeface="Palatino"/>
                <a:ea typeface="Palatino"/>
                <a:cs typeface="Palatino"/>
                <a:sym typeface="Palatino"/>
              </a:rPr>
              <a:t>Gentleness</a:t>
            </a: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414141"/>
              </a:solidFill>
              <a:effectLst/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4FF7FE37-1EF4-48CA-8137-F2B116A6E3AD-L0-001.g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249" y="36432"/>
            <a:ext cx="3154927" cy="3218026"/>
          </a:xfrm>
          <a:prstGeom prst="rect">
            <a:avLst/>
          </a:prstGeom>
          <a:ln w="25400">
            <a:miter lim="400000"/>
          </a:ln>
          <a:effectLst>
            <a:reflection endPos="40000" dir="5400000" sy="-100000" algn="bl" rotWithShape="0"/>
          </a:effectLst>
        </p:spPr>
      </p:pic>
      <p:sp>
        <p:nvSpPr>
          <p:cNvPr id="143" name="Shape 143"/>
          <p:cNvSpPr>
            <a:spLocks noGrp="1"/>
          </p:cNvSpPr>
          <p:nvPr>
            <p:ph type="subTitle" sz="quarter" idx="1"/>
          </p:nvPr>
        </p:nvSpPr>
        <p:spPr>
          <a:xfrm>
            <a:off x="1755876" y="4111163"/>
            <a:ext cx="6015807" cy="2472944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21212"/>
                </a:solidFill>
              </a:defRPr>
            </a:lvl1pPr>
          </a:lstStyle>
          <a:p>
            <a:r>
              <a:rPr dirty="0"/>
              <a:t>Peace I leave with you; my peace I give to you. Not as the world gives do I give to you. Let not your hearts be troubled, neither let them be afraid. </a:t>
            </a:r>
          </a:p>
        </p:txBody>
      </p:sp>
      <p:sp>
        <p:nvSpPr>
          <p:cNvPr id="144" name="Shape 144"/>
          <p:cNvSpPr/>
          <p:nvPr/>
        </p:nvSpPr>
        <p:spPr>
          <a:xfrm>
            <a:off x="72871" y="9105"/>
            <a:ext cx="1772654" cy="937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1000"/>
            </a:lvl1pPr>
          </a:lstStyle>
          <a:p>
            <a:r>
              <a:t>P E A C E</a:t>
            </a:r>
          </a:p>
        </p:txBody>
      </p:sp>
      <p:sp>
        <p:nvSpPr>
          <p:cNvPr id="145" name="Shape 145"/>
          <p:cNvSpPr/>
          <p:nvPr/>
        </p:nvSpPr>
        <p:spPr>
          <a:xfrm>
            <a:off x="4292600" y="903485"/>
            <a:ext cx="7911891" cy="22570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3500" i="1">
                <a:solidFill>
                  <a:srgbClr val="406823"/>
                </a:solidFill>
              </a:defRPr>
            </a:pPr>
            <a:r>
              <a:rPr dirty="0"/>
              <a:t>It doesn't mean to be in a place where there is no  trouble or trials or hard work, but to be in the midst of those things and still be </a:t>
            </a:r>
            <a:r>
              <a:rPr b="1" dirty="0"/>
              <a:t>calm in your heart.</a:t>
            </a:r>
          </a:p>
        </p:txBody>
      </p:sp>
      <p:sp>
        <p:nvSpPr>
          <p:cNvPr id="146" name="Shape 146"/>
          <p:cNvSpPr/>
          <p:nvPr/>
        </p:nvSpPr>
        <p:spPr>
          <a:xfrm>
            <a:off x="4902201" y="7247687"/>
            <a:ext cx="7152436" cy="1764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2700" b="1" i="1"/>
            </a:pPr>
            <a:r>
              <a:rPr dirty="0"/>
              <a:t>And he awoke and rebuked the wind and said to the sea, “Peace! Be still!” And the wind ceased, and there was </a:t>
            </a:r>
            <a:r>
              <a:rPr u="sng" dirty="0"/>
              <a:t>a great calm</a:t>
            </a:r>
            <a:r>
              <a:rPr dirty="0"/>
              <a:t>.</a:t>
            </a:r>
          </a:p>
          <a:p>
            <a:pPr>
              <a:defRPr sz="2700" b="1" i="1"/>
            </a:pPr>
            <a:r>
              <a:rPr dirty="0"/>
              <a:t>Mark 4:39</a:t>
            </a:r>
          </a:p>
        </p:txBody>
      </p:sp>
      <p:sp>
        <p:nvSpPr>
          <p:cNvPr id="147" name="Shape 147"/>
          <p:cNvSpPr/>
          <p:nvPr/>
        </p:nvSpPr>
        <p:spPr>
          <a:xfrm>
            <a:off x="8559800" y="4871384"/>
            <a:ext cx="3208732" cy="952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90000"/>
              </a:lnSpc>
              <a:spcBef>
                <a:spcPts val="1600"/>
              </a:spcBef>
              <a:defRPr sz="5600">
                <a:solidFill>
                  <a:srgbClr val="D93E2B"/>
                </a:solidFill>
                <a:latin typeface="+mn-lt"/>
                <a:ea typeface="+mn-ea"/>
                <a:cs typeface="+mn-cs"/>
                <a:sym typeface="Bodoni SvtyTwo ITC TT-Book"/>
              </a:defRPr>
            </a:lvl1pPr>
          </a:lstStyle>
          <a:p>
            <a:r>
              <a:rPr dirty="0"/>
              <a:t>John 14:27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1" animBg="1" advAuto="0"/>
      <p:bldP spid="146" grpId="2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4FF7FE37-1EF4-48CA-8137-F2B116A6E3AD-L0-001.g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249" y="36432"/>
            <a:ext cx="3545208" cy="3616113"/>
          </a:xfrm>
          <a:prstGeom prst="rect">
            <a:avLst/>
          </a:prstGeom>
          <a:ln w="25400">
            <a:miter lim="400000"/>
          </a:ln>
          <a:effectLst>
            <a:reflection endPos="40000" dir="5400000" sy="-100000" algn="bl" rotWithShape="0"/>
          </a:effectLst>
        </p:spPr>
      </p:pic>
      <p:sp>
        <p:nvSpPr>
          <p:cNvPr id="150" name="Shape 150"/>
          <p:cNvSpPr/>
          <p:nvPr/>
        </p:nvSpPr>
        <p:spPr>
          <a:xfrm>
            <a:off x="26851" y="-8923"/>
            <a:ext cx="2071787" cy="937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1000"/>
            </a:lvl1pPr>
          </a:lstStyle>
          <a:p>
            <a:r>
              <a:t>P E A C E</a:t>
            </a:r>
          </a:p>
        </p:txBody>
      </p:sp>
      <p:sp>
        <p:nvSpPr>
          <p:cNvPr id="151" name="Shape 151"/>
          <p:cNvSpPr/>
          <p:nvPr/>
        </p:nvSpPr>
        <p:spPr>
          <a:xfrm>
            <a:off x="1930400" y="4217334"/>
            <a:ext cx="5870068" cy="226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600" b="1" i="1"/>
            </a:pPr>
            <a:r>
              <a:rPr dirty="0"/>
              <a:t>You keep him in perfect peace</a:t>
            </a:r>
          </a:p>
          <a:p>
            <a:pPr>
              <a:defRPr sz="2600" b="1" i="1"/>
            </a:pPr>
            <a:r>
              <a:rPr dirty="0"/>
              <a:t>whose mind is stayed on you,</a:t>
            </a:r>
          </a:p>
          <a:p>
            <a:pPr>
              <a:defRPr sz="2600" b="1" i="1"/>
            </a:pPr>
            <a:r>
              <a:rPr dirty="0"/>
              <a:t>because he trusts in you.</a:t>
            </a:r>
          </a:p>
          <a:p>
            <a:pPr>
              <a:defRPr sz="2600" b="1" i="1"/>
            </a:pPr>
            <a:r>
              <a:rPr dirty="0"/>
              <a:t>Trust in the Lord forever,</a:t>
            </a:r>
          </a:p>
          <a:p>
            <a:pPr>
              <a:defRPr sz="2600" b="1" i="1"/>
            </a:pPr>
            <a:r>
              <a:rPr dirty="0"/>
              <a:t>for the Lord God is an everlasting rock.</a:t>
            </a:r>
          </a:p>
        </p:txBody>
      </p:sp>
      <p:sp>
        <p:nvSpPr>
          <p:cNvPr id="152" name="Shape 152"/>
          <p:cNvSpPr/>
          <p:nvPr/>
        </p:nvSpPr>
        <p:spPr>
          <a:xfrm>
            <a:off x="8940800" y="4271309"/>
            <a:ext cx="3030549" cy="21526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90000"/>
              </a:lnSpc>
              <a:spcBef>
                <a:spcPts val="1600"/>
              </a:spcBef>
              <a:defRPr sz="7000">
                <a:solidFill>
                  <a:srgbClr val="D93E2B"/>
                </a:solidFill>
                <a:latin typeface="+mn-lt"/>
                <a:ea typeface="+mn-ea"/>
                <a:cs typeface="+mn-cs"/>
                <a:sym typeface="Bodoni SvtyTwo ITC TT-Book"/>
              </a:defRPr>
            </a:lvl1pPr>
          </a:lstStyle>
          <a:p>
            <a:r>
              <a:rPr dirty="0"/>
              <a:t>Isaiah 26:3-4</a:t>
            </a:r>
          </a:p>
        </p:txBody>
      </p:sp>
      <p:sp>
        <p:nvSpPr>
          <p:cNvPr id="153" name="Shape 153"/>
          <p:cNvSpPr/>
          <p:nvPr/>
        </p:nvSpPr>
        <p:spPr>
          <a:xfrm>
            <a:off x="5320775" y="1302264"/>
            <a:ext cx="6773555" cy="147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100">
                <a:solidFill>
                  <a:srgbClr val="406823"/>
                </a:solidFill>
              </a:defRPr>
            </a:lvl1pPr>
          </a:lstStyle>
          <a:p>
            <a:r>
              <a:t>A peacemaker must first make peace with God.......</a:t>
            </a:r>
          </a:p>
        </p:txBody>
      </p:sp>
      <p:sp>
        <p:nvSpPr>
          <p:cNvPr id="154" name="Shape 154"/>
          <p:cNvSpPr/>
          <p:nvPr/>
        </p:nvSpPr>
        <p:spPr>
          <a:xfrm>
            <a:off x="3189613" y="7363772"/>
            <a:ext cx="8960964" cy="170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3100">
                <a:solidFill>
                  <a:srgbClr val="406823"/>
                </a:solidFill>
              </a:defRPr>
            </a:pPr>
            <a:r>
              <a:t>Grace to you and peace from God our Father and the Lord Jesus Christ.</a:t>
            </a:r>
          </a:p>
          <a:p>
            <a:pPr>
              <a:defRPr sz="3100">
                <a:solidFill>
                  <a:srgbClr val="406823"/>
                </a:solidFill>
              </a:defRPr>
            </a:pPr>
            <a:r>
              <a:t>                                                         Philippians 1:2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" grpId="1" animBg="1" advAuto="0"/>
      <p:bldP spid="152" grpId="2" animBg="1" advAuto="0"/>
      <p:bldP spid="154" grpId="3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4FF7FE37-1EF4-48CA-8137-F2B116A6E3AD-L0-001.g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249" y="36432"/>
            <a:ext cx="3545208" cy="3616113"/>
          </a:xfrm>
          <a:prstGeom prst="rect">
            <a:avLst/>
          </a:prstGeom>
          <a:ln w="25400">
            <a:miter lim="400000"/>
          </a:ln>
          <a:effectLst>
            <a:reflection endPos="40000" dir="5400000" sy="-100000" algn="bl" rotWithShape="0"/>
          </a:effectLst>
        </p:spPr>
      </p:pic>
      <p:sp>
        <p:nvSpPr>
          <p:cNvPr id="157" name="Shape 157"/>
          <p:cNvSpPr/>
          <p:nvPr/>
        </p:nvSpPr>
        <p:spPr>
          <a:xfrm>
            <a:off x="26851" y="-8923"/>
            <a:ext cx="2071787" cy="937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1000"/>
            </a:lvl1pPr>
          </a:lstStyle>
          <a:p>
            <a:r>
              <a:t>P E A C E</a:t>
            </a:r>
          </a:p>
        </p:txBody>
      </p:sp>
      <p:sp>
        <p:nvSpPr>
          <p:cNvPr id="158" name="Shape 158"/>
          <p:cNvSpPr/>
          <p:nvPr/>
        </p:nvSpPr>
        <p:spPr>
          <a:xfrm>
            <a:off x="1701800" y="4403786"/>
            <a:ext cx="6248400" cy="18876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2900" b="1"/>
            </a:lvl1pPr>
          </a:lstStyle>
          <a:p>
            <a:r>
              <a:rPr dirty="0"/>
              <a:t>As for the word that he sent to Israel, preaching good news of peace through Jesus Christ (he is Lord of all)</a:t>
            </a:r>
          </a:p>
        </p:txBody>
      </p:sp>
      <p:sp>
        <p:nvSpPr>
          <p:cNvPr id="159" name="Shape 159"/>
          <p:cNvSpPr/>
          <p:nvPr/>
        </p:nvSpPr>
        <p:spPr>
          <a:xfrm>
            <a:off x="8788400" y="4872594"/>
            <a:ext cx="2868068" cy="952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90000"/>
              </a:lnSpc>
              <a:spcBef>
                <a:spcPts val="1600"/>
              </a:spcBef>
              <a:defRPr sz="5600">
                <a:solidFill>
                  <a:srgbClr val="D93E2B"/>
                </a:solidFill>
                <a:latin typeface="+mn-lt"/>
                <a:ea typeface="+mn-ea"/>
                <a:cs typeface="+mn-cs"/>
                <a:sym typeface="Bodoni SvtyTwo ITC TT-Book"/>
              </a:defRPr>
            </a:lvl1pPr>
          </a:lstStyle>
          <a:p>
            <a:r>
              <a:rPr dirty="0"/>
              <a:t>Act 10:36</a:t>
            </a:r>
          </a:p>
        </p:txBody>
      </p:sp>
      <p:sp>
        <p:nvSpPr>
          <p:cNvPr id="160" name="Shape 160"/>
          <p:cNvSpPr/>
          <p:nvPr/>
        </p:nvSpPr>
        <p:spPr>
          <a:xfrm>
            <a:off x="4521200" y="1254583"/>
            <a:ext cx="7819898" cy="11798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500" b="1">
                <a:solidFill>
                  <a:srgbClr val="406823"/>
                </a:solidFill>
              </a:defRPr>
            </a:lvl1pPr>
          </a:lstStyle>
          <a:p>
            <a:r>
              <a:rPr b="0" dirty="0"/>
              <a:t>A peacemaker leads others to peace with God......</a:t>
            </a:r>
          </a:p>
        </p:txBody>
      </p:sp>
      <p:sp>
        <p:nvSpPr>
          <p:cNvPr id="161" name="Shape 161"/>
          <p:cNvSpPr/>
          <p:nvPr/>
        </p:nvSpPr>
        <p:spPr>
          <a:xfrm>
            <a:off x="2462634" y="7266807"/>
            <a:ext cx="9935832" cy="19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3000">
                <a:solidFill>
                  <a:srgbClr val="406823"/>
                </a:solidFill>
              </a:defRPr>
            </a:pPr>
            <a:r>
              <a:rPr dirty="0"/>
              <a:t>Therefore, we are ambassadors for Christ, God making his appeal through us. We implore you on behalf of Christ, be reconciled to God.</a:t>
            </a:r>
          </a:p>
          <a:p>
            <a:pPr>
              <a:defRPr sz="3000">
                <a:solidFill>
                  <a:srgbClr val="406823"/>
                </a:solidFill>
              </a:defRPr>
            </a:pPr>
            <a:r>
              <a:rPr dirty="0"/>
              <a:t>                               </a:t>
            </a:r>
            <a:r>
              <a:rPr dirty="0" smtClean="0"/>
              <a:t>                                </a:t>
            </a:r>
            <a:r>
              <a:rPr dirty="0"/>
              <a:t>2 Corinthians 5:20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" grpId="1" animBg="1" advAuto="0"/>
      <p:bldP spid="159" grpId="2" animBg="1" advAuto="0"/>
      <p:bldP spid="161" grpId="3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4FF7FE37-1EF4-48CA-8137-F2B116A6E3AD-L0-001.g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249" y="36432"/>
            <a:ext cx="3545208" cy="3616113"/>
          </a:xfrm>
          <a:prstGeom prst="rect">
            <a:avLst/>
          </a:prstGeom>
          <a:ln w="25400">
            <a:miter lim="400000"/>
          </a:ln>
          <a:effectLst>
            <a:reflection endPos="40000" dir="5400000" sy="-100000" algn="bl" rotWithShape="0"/>
          </a:effectLst>
        </p:spPr>
      </p:pic>
      <p:sp>
        <p:nvSpPr>
          <p:cNvPr id="164" name="Shape 164"/>
          <p:cNvSpPr/>
          <p:nvPr/>
        </p:nvSpPr>
        <p:spPr>
          <a:xfrm>
            <a:off x="26851" y="-8923"/>
            <a:ext cx="2071787" cy="937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1000"/>
            </a:lvl1pPr>
          </a:lstStyle>
          <a:p>
            <a:r>
              <a:t>P E A C E</a:t>
            </a:r>
          </a:p>
        </p:txBody>
      </p:sp>
      <p:sp>
        <p:nvSpPr>
          <p:cNvPr id="165" name="Shape 165"/>
          <p:cNvSpPr/>
          <p:nvPr/>
        </p:nvSpPr>
        <p:spPr>
          <a:xfrm>
            <a:off x="1739459" y="4526255"/>
            <a:ext cx="6147051" cy="189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500">
                <a:solidFill>
                  <a:srgbClr val="000000"/>
                </a:solidFill>
              </a:defRPr>
            </a:lvl1pPr>
          </a:lstStyle>
          <a:p>
            <a:r>
              <a:t>If possible, so far as it depends on you, live peaceably with all.</a:t>
            </a:r>
          </a:p>
        </p:txBody>
      </p:sp>
      <p:sp>
        <p:nvSpPr>
          <p:cNvPr id="166" name="Shape 166"/>
          <p:cNvSpPr/>
          <p:nvPr/>
        </p:nvSpPr>
        <p:spPr>
          <a:xfrm>
            <a:off x="8510191" y="4871384"/>
            <a:ext cx="4395826" cy="952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lnSpc>
                <a:spcPct val="90000"/>
              </a:lnSpc>
              <a:spcBef>
                <a:spcPts val="1600"/>
              </a:spcBef>
              <a:defRPr sz="5600">
                <a:solidFill>
                  <a:srgbClr val="D93E2B"/>
                </a:solidFill>
                <a:latin typeface="+mn-lt"/>
                <a:ea typeface="+mn-ea"/>
                <a:cs typeface="+mn-cs"/>
                <a:sym typeface="Bodoni SvtyTwo ITC TT-Book"/>
              </a:defRPr>
            </a:lvl1pPr>
          </a:lstStyle>
          <a:p>
            <a:r>
              <a:t>Romans 12:18</a:t>
            </a:r>
          </a:p>
        </p:txBody>
      </p:sp>
      <p:sp>
        <p:nvSpPr>
          <p:cNvPr id="167" name="Shape 167"/>
          <p:cNvSpPr/>
          <p:nvPr/>
        </p:nvSpPr>
        <p:spPr>
          <a:xfrm>
            <a:off x="5596898" y="985279"/>
            <a:ext cx="6405391" cy="17184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500">
                <a:solidFill>
                  <a:srgbClr val="406823"/>
                </a:solidFill>
              </a:defRPr>
            </a:lvl1pPr>
          </a:lstStyle>
          <a:p>
            <a:r>
              <a:rPr dirty="0"/>
              <a:t>A peacemaker is part of the </a:t>
            </a:r>
            <a:r>
              <a:rPr dirty="0" smtClean="0"/>
              <a:t>solution,</a:t>
            </a:r>
            <a:r>
              <a:rPr lang="en-US" dirty="0" smtClean="0"/>
              <a:t> </a:t>
            </a:r>
            <a:r>
              <a:rPr u="sng" dirty="0" smtClean="0"/>
              <a:t>not</a:t>
            </a:r>
            <a:r>
              <a:rPr dirty="0" smtClean="0"/>
              <a:t> </a:t>
            </a:r>
            <a:r>
              <a:rPr dirty="0"/>
              <a:t>part of the problem.....</a:t>
            </a:r>
          </a:p>
        </p:txBody>
      </p:sp>
      <p:sp>
        <p:nvSpPr>
          <p:cNvPr id="168" name="Shape 168"/>
          <p:cNvSpPr/>
          <p:nvPr/>
        </p:nvSpPr>
        <p:spPr>
          <a:xfrm>
            <a:off x="3001599" y="7013586"/>
            <a:ext cx="9620786" cy="228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3300">
                <a:solidFill>
                  <a:srgbClr val="406823"/>
                </a:solidFill>
              </a:defRPr>
            </a:pPr>
            <a:r>
              <a:rPr dirty="0"/>
              <a:t>Let your speech always be gracious, seasoned with salt, so that you may know how you ought to answer each person.</a:t>
            </a:r>
          </a:p>
          <a:p>
            <a:pPr>
              <a:defRPr sz="3300">
                <a:solidFill>
                  <a:srgbClr val="406823"/>
                </a:solidFill>
              </a:defRPr>
            </a:pPr>
            <a:r>
              <a:rPr dirty="0"/>
              <a:t>                                                Colossians 4:6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1" animBg="1" advAuto="0"/>
      <p:bldP spid="166" grpId="2" animBg="1" advAuto="0"/>
      <p:bldP spid="168" grpId="3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4FF7FE37-1EF4-48CA-8137-F2B116A6E3AD-L0-001.g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249" y="36432"/>
            <a:ext cx="3545208" cy="3616113"/>
          </a:xfrm>
          <a:prstGeom prst="rect">
            <a:avLst/>
          </a:prstGeom>
          <a:ln w="25400">
            <a:miter lim="400000"/>
          </a:ln>
          <a:effectLst>
            <a:reflection endPos="40000" dir="5400000" sy="-100000" algn="bl" rotWithShape="0"/>
          </a:effectLst>
        </p:spPr>
      </p:pic>
      <p:sp>
        <p:nvSpPr>
          <p:cNvPr id="171" name="Shape 171"/>
          <p:cNvSpPr/>
          <p:nvPr/>
        </p:nvSpPr>
        <p:spPr>
          <a:xfrm>
            <a:off x="26851" y="-8923"/>
            <a:ext cx="2071787" cy="937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1000"/>
            </a:lvl1pPr>
          </a:lstStyle>
          <a:p>
            <a:r>
              <a:t>P E A C E</a:t>
            </a:r>
          </a:p>
        </p:txBody>
      </p:sp>
      <p:sp>
        <p:nvSpPr>
          <p:cNvPr id="172" name="Shape 172"/>
          <p:cNvSpPr/>
          <p:nvPr/>
        </p:nvSpPr>
        <p:spPr>
          <a:xfrm>
            <a:off x="6686052" y="1196788"/>
            <a:ext cx="4909722" cy="1295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500">
                <a:solidFill>
                  <a:srgbClr val="406823"/>
                </a:solidFill>
              </a:defRPr>
            </a:lvl1pPr>
          </a:lstStyle>
          <a:p>
            <a:r>
              <a:t>A peacemaker is slow to speak....</a:t>
            </a:r>
          </a:p>
        </p:txBody>
      </p:sp>
      <p:sp>
        <p:nvSpPr>
          <p:cNvPr id="173" name="Shape 173"/>
          <p:cNvSpPr/>
          <p:nvPr/>
        </p:nvSpPr>
        <p:spPr>
          <a:xfrm>
            <a:off x="1618021" y="4526255"/>
            <a:ext cx="6366917" cy="172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/>
            </a:lvl1pPr>
          </a:lstStyle>
          <a:p>
            <a:r>
              <a:t>Know this, my beloved brothers: let every person be quick to hear, slow to speak, slow to anger; for the anger of man does not produce the righteousness of God.</a:t>
            </a:r>
          </a:p>
        </p:txBody>
      </p:sp>
      <p:sp>
        <p:nvSpPr>
          <p:cNvPr id="174" name="Shape 174"/>
          <p:cNvSpPr/>
          <p:nvPr/>
        </p:nvSpPr>
        <p:spPr>
          <a:xfrm>
            <a:off x="8341449" y="4871384"/>
            <a:ext cx="4119702" cy="952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lnSpc>
                <a:spcPct val="90000"/>
              </a:lnSpc>
              <a:spcBef>
                <a:spcPts val="1600"/>
              </a:spcBef>
              <a:defRPr sz="5600">
                <a:solidFill>
                  <a:srgbClr val="D93E2B"/>
                </a:solidFill>
                <a:latin typeface="+mn-lt"/>
                <a:ea typeface="+mn-ea"/>
                <a:cs typeface="+mn-cs"/>
                <a:sym typeface="Bodoni SvtyTwo ITC TT-Book"/>
              </a:defRPr>
            </a:lvl1pPr>
          </a:lstStyle>
          <a:p>
            <a:r>
              <a:t>James 1:19-20</a:t>
            </a:r>
          </a:p>
        </p:txBody>
      </p:sp>
      <p:sp>
        <p:nvSpPr>
          <p:cNvPr id="175" name="Shape 175"/>
          <p:cNvSpPr/>
          <p:nvPr/>
        </p:nvSpPr>
        <p:spPr>
          <a:xfrm>
            <a:off x="1538849" y="7249888"/>
            <a:ext cx="11330866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2600">
                <a:solidFill>
                  <a:srgbClr val="406823"/>
                </a:solidFill>
              </a:defRPr>
            </a:pPr>
            <a:r>
              <a:t>For "Whoever desires to love life and see good days, let him keep his tongue from evil and his lips from speaking deceit;</a:t>
            </a:r>
          </a:p>
          <a:p>
            <a:pPr>
              <a:defRPr sz="2600">
                <a:solidFill>
                  <a:srgbClr val="406823"/>
                </a:solidFill>
              </a:defRPr>
            </a:pPr>
            <a:r>
              <a:t>  let him turn away from evil and do good; let him seek peace and pursue it.  </a:t>
            </a:r>
          </a:p>
          <a:p>
            <a:pPr>
              <a:defRPr sz="2600">
                <a:solidFill>
                  <a:srgbClr val="406823"/>
                </a:solidFill>
              </a:defRPr>
            </a:pPr>
            <a:r>
              <a:t>                                                                     1 Peter 3:10-11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" grpId="1" animBg="1" advAuto="0"/>
      <p:bldP spid="174" grpId="2" animBg="1" advAuto="0"/>
      <p:bldP spid="175" grpId="3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4FF7FE37-1EF4-48CA-8137-F2B116A6E3AD-L0-001.g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249" y="36432"/>
            <a:ext cx="3545208" cy="3616113"/>
          </a:xfrm>
          <a:prstGeom prst="rect">
            <a:avLst/>
          </a:prstGeom>
          <a:ln w="25400">
            <a:miter lim="400000"/>
          </a:ln>
          <a:effectLst>
            <a:reflection endPos="40000" dir="5400000" sy="-100000" algn="bl" rotWithShape="0"/>
          </a:effectLst>
        </p:spPr>
      </p:pic>
      <p:sp>
        <p:nvSpPr>
          <p:cNvPr id="178" name="Shape 178"/>
          <p:cNvSpPr/>
          <p:nvPr/>
        </p:nvSpPr>
        <p:spPr>
          <a:xfrm>
            <a:off x="0" y="227304"/>
            <a:ext cx="2071787" cy="937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1000"/>
            </a:lvl1pPr>
          </a:lstStyle>
          <a:p>
            <a:r>
              <a:t>P E A C E</a:t>
            </a:r>
          </a:p>
        </p:txBody>
      </p:sp>
      <p:sp>
        <p:nvSpPr>
          <p:cNvPr id="179" name="Shape 179"/>
          <p:cNvSpPr/>
          <p:nvPr/>
        </p:nvSpPr>
        <p:spPr>
          <a:xfrm>
            <a:off x="4883648" y="1196788"/>
            <a:ext cx="7026669" cy="1295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500">
                <a:solidFill>
                  <a:srgbClr val="406823"/>
                </a:solidFill>
              </a:defRPr>
            </a:lvl1pPr>
          </a:lstStyle>
          <a:p>
            <a:r>
              <a:t>A peacemaker has a compassionate view of others.....</a:t>
            </a:r>
          </a:p>
        </p:txBody>
      </p:sp>
      <p:sp>
        <p:nvSpPr>
          <p:cNvPr id="180" name="Shape 180"/>
          <p:cNvSpPr/>
          <p:nvPr/>
        </p:nvSpPr>
        <p:spPr>
          <a:xfrm>
            <a:off x="1711487" y="4526255"/>
            <a:ext cx="6325717" cy="172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/>
            </a:lvl1pPr>
          </a:lstStyle>
          <a:p>
            <a:r>
              <a:t>Brothers, if anyone is caught in any transgression, you who are spiritual should restore him in a spirit of gentleness. Keep watch on yourself, lest you too be tempted.</a:t>
            </a:r>
          </a:p>
        </p:txBody>
      </p:sp>
      <p:sp>
        <p:nvSpPr>
          <p:cNvPr id="181" name="Shape 181"/>
          <p:cNvSpPr/>
          <p:nvPr/>
        </p:nvSpPr>
        <p:spPr>
          <a:xfrm>
            <a:off x="8189391" y="4913605"/>
            <a:ext cx="4423819" cy="952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lnSpc>
                <a:spcPct val="90000"/>
              </a:lnSpc>
              <a:spcBef>
                <a:spcPts val="1600"/>
              </a:spcBef>
              <a:defRPr sz="5600">
                <a:solidFill>
                  <a:srgbClr val="D93E2B"/>
                </a:solidFill>
                <a:latin typeface="+mn-lt"/>
                <a:ea typeface="+mn-ea"/>
                <a:cs typeface="+mn-cs"/>
                <a:sym typeface="Bodoni SvtyTwo ITC TT-Book"/>
              </a:defRPr>
            </a:lvl1pPr>
          </a:lstStyle>
          <a:p>
            <a:r>
              <a:t>Galatians 6:1-2</a:t>
            </a:r>
          </a:p>
        </p:txBody>
      </p:sp>
      <p:sp>
        <p:nvSpPr>
          <p:cNvPr id="182" name="Shape 182"/>
          <p:cNvSpPr/>
          <p:nvPr/>
        </p:nvSpPr>
        <p:spPr>
          <a:xfrm>
            <a:off x="2844800" y="7127167"/>
            <a:ext cx="9593865" cy="198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2800">
                <a:solidFill>
                  <a:srgbClr val="406823"/>
                </a:solidFill>
              </a:defRPr>
            </a:pPr>
            <a:r>
              <a:rPr dirty="0"/>
              <a:t>And the Lord's servant must not be quarrelsome but kind to everyone, able to teach, patiently enduring evil,</a:t>
            </a:r>
          </a:p>
          <a:p>
            <a:pPr>
              <a:defRPr sz="2800">
                <a:solidFill>
                  <a:srgbClr val="406823"/>
                </a:solidFill>
              </a:defRPr>
            </a:pPr>
            <a:r>
              <a:rPr dirty="0"/>
              <a:t>correcting his opponents with gentleness.</a:t>
            </a:r>
          </a:p>
          <a:p>
            <a:pPr>
              <a:defRPr sz="2800">
                <a:solidFill>
                  <a:srgbClr val="406823"/>
                </a:solidFill>
              </a:defRPr>
            </a:pPr>
            <a:r>
              <a:rPr dirty="0"/>
              <a:t>                            2 Timothy 2:24-25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" grpId="1" animBg="1" advAuto="0"/>
      <p:bldP spid="181" grpId="2" animBg="1" advAuto="0"/>
      <p:bldP spid="182" grpId="3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4FF7FE37-1EF4-48CA-8137-F2B116A6E3AD-L0-001.g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249" y="36432"/>
            <a:ext cx="3545208" cy="3616113"/>
          </a:xfrm>
          <a:prstGeom prst="rect">
            <a:avLst/>
          </a:prstGeom>
          <a:ln w="25400">
            <a:miter lim="400000"/>
          </a:ln>
          <a:effectLst>
            <a:reflection endPos="40000" dir="5400000" sy="-100000" algn="bl" rotWithShape="0"/>
          </a:effectLst>
        </p:spPr>
      </p:pic>
      <p:sp>
        <p:nvSpPr>
          <p:cNvPr id="185" name="Shape 185"/>
          <p:cNvSpPr/>
          <p:nvPr/>
        </p:nvSpPr>
        <p:spPr>
          <a:xfrm>
            <a:off x="26851" y="-8923"/>
            <a:ext cx="2071787" cy="937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1000"/>
            </a:lvl1pPr>
          </a:lstStyle>
          <a:p>
            <a:r>
              <a:t>P E A C E</a:t>
            </a:r>
          </a:p>
        </p:txBody>
      </p:sp>
      <p:sp>
        <p:nvSpPr>
          <p:cNvPr id="186" name="Shape 186"/>
          <p:cNvSpPr/>
          <p:nvPr/>
        </p:nvSpPr>
        <p:spPr>
          <a:xfrm>
            <a:off x="5081742" y="1254583"/>
            <a:ext cx="5764058" cy="11798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500">
                <a:solidFill>
                  <a:srgbClr val="406823"/>
                </a:solidFill>
              </a:defRPr>
            </a:lvl1pPr>
          </a:lstStyle>
          <a:p>
            <a:r>
              <a:rPr dirty="0"/>
              <a:t>A peacemaker looks for a point of agreement ......</a:t>
            </a:r>
          </a:p>
        </p:txBody>
      </p:sp>
      <p:sp>
        <p:nvSpPr>
          <p:cNvPr id="187" name="Shape 187"/>
          <p:cNvSpPr/>
          <p:nvPr/>
        </p:nvSpPr>
        <p:spPr>
          <a:xfrm>
            <a:off x="1658196" y="4526255"/>
            <a:ext cx="6278485" cy="172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/>
            </a:pPr>
            <a:r>
              <a:t>Whoever thus serves Christ is acceptable to God and approved by men.</a:t>
            </a:r>
          </a:p>
          <a:p>
            <a:pPr>
              <a:defRPr b="1"/>
            </a:pPr>
            <a:r>
              <a:t>  So then let us pursue what makes for peace and for mutual upbuilding.</a:t>
            </a:r>
          </a:p>
        </p:txBody>
      </p:sp>
      <p:sp>
        <p:nvSpPr>
          <p:cNvPr id="188" name="Shape 188"/>
          <p:cNvSpPr/>
          <p:nvPr/>
        </p:nvSpPr>
        <p:spPr>
          <a:xfrm>
            <a:off x="8718627" y="4488479"/>
            <a:ext cx="3365346" cy="17183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lnSpc>
                <a:spcPct val="90000"/>
              </a:lnSpc>
              <a:spcBef>
                <a:spcPts val="1600"/>
              </a:spcBef>
              <a:defRPr sz="5600">
                <a:solidFill>
                  <a:srgbClr val="D93E2B"/>
                </a:solidFill>
                <a:latin typeface="+mn-lt"/>
                <a:ea typeface="+mn-ea"/>
                <a:cs typeface="+mn-cs"/>
                <a:sym typeface="Bodoni SvtyTwo ITC TT-Book"/>
              </a:defRPr>
            </a:lvl1pPr>
          </a:lstStyle>
          <a:p>
            <a:r>
              <a:t>Romans 14:18-19</a:t>
            </a:r>
          </a:p>
        </p:txBody>
      </p:sp>
      <p:sp>
        <p:nvSpPr>
          <p:cNvPr id="189" name="Shape 189"/>
          <p:cNvSpPr/>
          <p:nvPr/>
        </p:nvSpPr>
        <p:spPr>
          <a:xfrm>
            <a:off x="3494555" y="7127167"/>
            <a:ext cx="8999495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3000">
                <a:solidFill>
                  <a:srgbClr val="406823"/>
                </a:solidFill>
              </a:defRPr>
            </a:pPr>
            <a:r>
              <a:t>If anyone is inclined to be contentious, we have no such practice, nor do the churches of God.</a:t>
            </a:r>
          </a:p>
          <a:p>
            <a:pPr>
              <a:defRPr sz="3000">
                <a:solidFill>
                  <a:srgbClr val="406823"/>
                </a:solidFill>
              </a:defRPr>
            </a:pPr>
            <a:r>
              <a:t>                          1 Corinthians 11:16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" grpId="1" animBg="1" advAuto="0"/>
      <p:bldP spid="188" grpId="2" animBg="1" advAuto="0"/>
      <p:bldP spid="189" grpId="3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4FF7FE37-1EF4-48CA-8137-F2B116A6E3AD-L0-001.g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249" y="36432"/>
            <a:ext cx="3545208" cy="3616113"/>
          </a:xfrm>
          <a:prstGeom prst="rect">
            <a:avLst/>
          </a:prstGeom>
          <a:ln w="25400">
            <a:miter lim="400000"/>
          </a:ln>
          <a:effectLst>
            <a:reflection endPos="40000" dir="5400000" sy="-100000" algn="bl" rotWithShape="0"/>
          </a:effectLst>
        </p:spPr>
      </p:pic>
      <p:sp>
        <p:nvSpPr>
          <p:cNvPr id="192" name="Shape 192"/>
          <p:cNvSpPr/>
          <p:nvPr/>
        </p:nvSpPr>
        <p:spPr>
          <a:xfrm>
            <a:off x="26851" y="-8923"/>
            <a:ext cx="2071787" cy="937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1000"/>
            </a:lvl1pPr>
          </a:lstStyle>
          <a:p>
            <a:r>
              <a:t>P E A C E</a:t>
            </a:r>
          </a:p>
        </p:txBody>
      </p:sp>
      <p:sp>
        <p:nvSpPr>
          <p:cNvPr id="193" name="Shape 193"/>
          <p:cNvSpPr/>
          <p:nvPr/>
        </p:nvSpPr>
        <p:spPr>
          <a:xfrm>
            <a:off x="5550946" y="898338"/>
            <a:ext cx="4886712" cy="189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500">
                <a:solidFill>
                  <a:srgbClr val="406823"/>
                </a:solidFill>
              </a:defRPr>
            </a:lvl1pPr>
          </a:lstStyle>
          <a:p>
            <a:r>
              <a:t>A peacemaker would rather be wronged than strive with brethren ......</a:t>
            </a:r>
          </a:p>
        </p:txBody>
      </p:sp>
      <p:sp>
        <p:nvSpPr>
          <p:cNvPr id="194" name="Shape 194"/>
          <p:cNvSpPr/>
          <p:nvPr/>
        </p:nvSpPr>
        <p:spPr>
          <a:xfrm>
            <a:off x="1658196" y="4729455"/>
            <a:ext cx="6278485" cy="132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/>
            </a:lvl1pPr>
          </a:lstStyle>
          <a:p>
            <a:r>
              <a:t>To have lawsuits at all with one another is already a defeat for you. Why not rather suffer wrong? Why not rather be defrauded?</a:t>
            </a:r>
          </a:p>
        </p:txBody>
      </p:sp>
      <p:sp>
        <p:nvSpPr>
          <p:cNvPr id="195" name="Shape 195"/>
          <p:cNvSpPr/>
          <p:nvPr/>
        </p:nvSpPr>
        <p:spPr>
          <a:xfrm>
            <a:off x="8051924" y="4879306"/>
            <a:ext cx="6451476" cy="795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lnSpc>
                <a:spcPct val="90000"/>
              </a:lnSpc>
              <a:spcBef>
                <a:spcPts val="1600"/>
              </a:spcBef>
              <a:defRPr sz="5600">
                <a:solidFill>
                  <a:srgbClr val="D93E2B"/>
                </a:solidFill>
                <a:latin typeface="+mn-lt"/>
                <a:ea typeface="+mn-ea"/>
                <a:cs typeface="+mn-cs"/>
                <a:sym typeface="Bodoni SvtyTwo ITC TT-Book"/>
              </a:defRPr>
            </a:lvl1pPr>
          </a:lstStyle>
          <a:p>
            <a:r>
              <a:rPr sz="5000" dirty="0"/>
              <a:t>1Corinthians 6:7</a:t>
            </a:r>
          </a:p>
        </p:txBody>
      </p:sp>
      <p:sp>
        <p:nvSpPr>
          <p:cNvPr id="196" name="Shape 196"/>
          <p:cNvSpPr/>
          <p:nvPr/>
        </p:nvSpPr>
        <p:spPr>
          <a:xfrm>
            <a:off x="3149600" y="6852703"/>
            <a:ext cx="9083866" cy="264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3000">
                <a:solidFill>
                  <a:srgbClr val="406823"/>
                </a:solidFill>
              </a:defRPr>
            </a:pPr>
            <a:r>
              <a:rPr dirty="0"/>
              <a:t>But we urge you, brothers, to do this more and more,</a:t>
            </a:r>
          </a:p>
          <a:p>
            <a:pPr>
              <a:defRPr sz="3000">
                <a:solidFill>
                  <a:srgbClr val="406823"/>
                </a:solidFill>
              </a:defRPr>
            </a:pPr>
            <a:r>
              <a:rPr dirty="0"/>
              <a:t>and to aspire to live quietly, and to mind your own affairs, and to work with your hands, as we instructed you,</a:t>
            </a:r>
          </a:p>
          <a:p>
            <a:pPr>
              <a:defRPr sz="3000">
                <a:solidFill>
                  <a:srgbClr val="406823"/>
                </a:solidFill>
              </a:defRPr>
            </a:pPr>
            <a:r>
              <a:rPr dirty="0"/>
              <a:t>                                            1Timothy 4:10-11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" grpId="1" animBg="1" advAuto="0"/>
      <p:bldP spid="195" grpId="2" animBg="1" advAuto="0"/>
      <p:bldP spid="196" grpId="3" animBg="1" advAuto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New_Template4">
  <a:themeElements>
    <a:clrScheme name="New_Template4">
      <a:dk1>
        <a:srgbClr val="414141"/>
      </a:dk1>
      <a:lt1>
        <a:srgbClr val="004141"/>
      </a:lt1>
      <a:dk2>
        <a:srgbClr val="66635F"/>
      </a:dk2>
      <a:lt2>
        <a:srgbClr val="C9C3BA"/>
      </a:lt2>
      <a:accent1>
        <a:srgbClr val="738FAF"/>
      </a:accent1>
      <a:accent2>
        <a:srgbClr val="74B6A8"/>
      </a:accent2>
      <a:accent3>
        <a:srgbClr val="A0AA69"/>
      </a:accent3>
      <a:accent4>
        <a:srgbClr val="CBA968"/>
      </a:accent4>
      <a:accent5>
        <a:srgbClr val="D08A7A"/>
      </a:accent5>
      <a:accent6>
        <a:srgbClr val="9E95A9"/>
      </a:accent6>
      <a:hlink>
        <a:srgbClr val="0000FF"/>
      </a:hlink>
      <a:folHlink>
        <a:srgbClr val="FF00FF"/>
      </a:folHlink>
    </a:clrScheme>
    <a:fontScheme name="New_Template4">
      <a:majorFont>
        <a:latin typeface="Bodoni SvtyTwo ITC TT-Book"/>
        <a:ea typeface="Bodoni SvtyTwo ITC TT-Book"/>
        <a:cs typeface="Bodoni SvtyTwo ITC TT-Book"/>
      </a:majorFont>
      <a:minorFont>
        <a:latin typeface="Bodoni SvtyTwo ITC TT-Book"/>
        <a:ea typeface="Bodoni SvtyTwo ITC TT-Book"/>
        <a:cs typeface="Bodoni SvtyTwo ITC TT-Book"/>
      </a:minorFont>
    </a:fontScheme>
    <a:fmtScheme name="New_Templat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33948" dir="2700000" rotWithShape="0">
                <a:srgbClr val="3B3936"/>
              </a:outerShdw>
            </a:effectLst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1414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414141"/>
            </a:solidFill>
            <a:effectLst/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ew_Template4">
  <a:themeElements>
    <a:clrScheme name="New_Template4">
      <a:dk1>
        <a:srgbClr val="000000"/>
      </a:dk1>
      <a:lt1>
        <a:srgbClr val="FFFFFF"/>
      </a:lt1>
      <a:dk2>
        <a:srgbClr val="66635F"/>
      </a:dk2>
      <a:lt2>
        <a:srgbClr val="C9C3BA"/>
      </a:lt2>
      <a:accent1>
        <a:srgbClr val="738FAF"/>
      </a:accent1>
      <a:accent2>
        <a:srgbClr val="74B6A8"/>
      </a:accent2>
      <a:accent3>
        <a:srgbClr val="A0AA69"/>
      </a:accent3>
      <a:accent4>
        <a:srgbClr val="CBA968"/>
      </a:accent4>
      <a:accent5>
        <a:srgbClr val="D08A7A"/>
      </a:accent5>
      <a:accent6>
        <a:srgbClr val="9E95A9"/>
      </a:accent6>
      <a:hlink>
        <a:srgbClr val="0000FF"/>
      </a:hlink>
      <a:folHlink>
        <a:srgbClr val="FF00FF"/>
      </a:folHlink>
    </a:clrScheme>
    <a:fontScheme name="New_Template4">
      <a:majorFont>
        <a:latin typeface="Bodoni SvtyTwo ITC TT-Book"/>
        <a:ea typeface="Bodoni SvtyTwo ITC TT-Book"/>
        <a:cs typeface="Bodoni SvtyTwo ITC TT-Book"/>
      </a:majorFont>
      <a:minorFont>
        <a:latin typeface="Bodoni SvtyTwo ITC TT-Book"/>
        <a:ea typeface="Bodoni SvtyTwo ITC TT-Book"/>
        <a:cs typeface="Bodoni SvtyTwo ITC TT-Book"/>
      </a:minorFont>
    </a:fontScheme>
    <a:fmtScheme name="New_Templat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33948" dir="2700000" rotWithShape="0">
                <a:srgbClr val="3B3936"/>
              </a:outerShdw>
            </a:effectLst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1414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414141"/>
            </a:solidFill>
            <a:effectLst/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683</Words>
  <Application>Microsoft Office PowerPoint</Application>
  <PresentationFormat>Custom</PresentationFormat>
  <Paragraphs>74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New_Template4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Rodney Kincaid</cp:lastModifiedBy>
  <cp:revision>5</cp:revision>
  <dcterms:modified xsi:type="dcterms:W3CDTF">2015-12-26T21:07:28Z</dcterms:modified>
</cp:coreProperties>
</file>