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62" r:id="rId6"/>
    <p:sldId id="265" r:id="rId7"/>
    <p:sldId id="261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notes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52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-108" charset="0"/>
              </a:defRPr>
            </a:lvl1pPr>
          </a:lstStyle>
          <a:p>
            <a:pPr>
              <a:defRPr/>
            </a:pPr>
            <a:fld id="{CEE6616D-7F96-FF45-B9B3-F714E6ED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8" charset="-128"/>
        <a:cs typeface="ＭＳ Ｐゴシック" pitchFamily="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110FC-6789-8C46-B292-6AD33E27382E}" type="slidenum">
              <a:rPr lang="en-US">
                <a:latin typeface="Times New Roman" pitchFamily="8" charset="0"/>
              </a:rPr>
              <a:pPr/>
              <a:t>1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01ED4-191D-454F-A6AA-2CBDEDE0CAE8}" type="slidenum">
              <a:rPr lang="en-US">
                <a:latin typeface="Times New Roman" pitchFamily="8" charset="0"/>
              </a:rPr>
              <a:pPr/>
              <a:t>2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8" charset="0"/>
              </a:rPr>
              <a:t> Ex 19:5 'Now then, if you will indeed obey My voice and keep My covenant, then you shall be My own possession among all the peoples, for all the earth is Mine;</a:t>
            </a:r>
          </a:p>
          <a:p>
            <a:pPr eaLnBrk="1" hangingPunct="1"/>
            <a:endParaRPr lang="en-US" dirty="0">
              <a:latin typeface="Times New Roman" pitchFamily="8" charset="0"/>
            </a:endParaRPr>
          </a:p>
          <a:p>
            <a:pPr eaLnBrk="1" hangingPunct="1"/>
            <a:r>
              <a:rPr lang="en-US" dirty="0">
                <a:latin typeface="Times New Roman" pitchFamily="8" charset="0"/>
              </a:rPr>
              <a:t>Children Are Risky Business:</a:t>
            </a:r>
          </a:p>
          <a:p>
            <a:pPr eaLnBrk="1" hangingPunct="1"/>
            <a:r>
              <a:rPr lang="en-US" dirty="0">
                <a:latin typeface="Times New Roman" pitchFamily="8" charset="0"/>
              </a:rPr>
              <a:t>	- It takes risk to have a child. What if they rebel, What if they are hurt, What if they are unloving?</a:t>
            </a:r>
          </a:p>
          <a:p>
            <a:pPr eaLnBrk="1" hangingPunct="1"/>
            <a:r>
              <a:rPr lang="en-US" dirty="0">
                <a:latin typeface="Times New Roman" pitchFamily="8" charset="0"/>
              </a:rPr>
              <a:t>	- But we choose to have them anyway; and we hope that we can help them become wonderful people.</a:t>
            </a:r>
          </a:p>
          <a:p>
            <a:pPr eaLnBrk="1" hangingPunct="1"/>
            <a:r>
              <a:rPr lang="en-US" dirty="0">
                <a:latin typeface="Times New Roman" pitchFamily="8" charset="0"/>
              </a:rPr>
              <a:t>	- When God choose to give life to his children he took a great risk.  He gave us free will and we can choose to ignore even him.  But he wants to help us grow into wonderful people.</a:t>
            </a:r>
          </a:p>
          <a:p>
            <a:pPr eaLnBrk="1" hangingPunct="1"/>
            <a:r>
              <a:rPr lang="en-US" dirty="0">
                <a:latin typeface="Times New Roman" pitchFamily="8" charset="0"/>
              </a:rPr>
              <a:t>	- We take these risk all the time in life because we know they have benefits.  </a:t>
            </a:r>
            <a:r>
              <a:rPr lang="en-US" dirty="0" err="1">
                <a:latin typeface="Times New Roman" pitchFamily="8" charset="0"/>
              </a:rPr>
              <a:t>Scalples</a:t>
            </a:r>
            <a:r>
              <a:rPr lang="en-US" dirty="0">
                <a:latin typeface="Times New Roman" pitchFamily="8" charset="0"/>
              </a:rPr>
              <a:t> are sharp, so we carefully train our doctors.  God’s choice to have children with his own future, feelings, and features was dangerous, so he has planned to train us.</a:t>
            </a:r>
          </a:p>
          <a:p>
            <a:pPr eaLnBrk="1" hangingPunct="1"/>
            <a:endParaRPr lang="en-US" dirty="0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6D0A4-4047-304C-A855-90190A9762C0}" type="slidenum">
              <a:rPr lang="en-US">
                <a:latin typeface="Times New Roman" pitchFamily="8" charset="0"/>
              </a:rPr>
              <a:pPr/>
              <a:t>3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2A4D5-8709-E94C-9BE7-FFAF08ED808F}" type="slidenum">
              <a:rPr lang="en-US">
                <a:latin typeface="Times New Roman" pitchFamily="8" charset="0"/>
              </a:rPr>
              <a:pPr/>
              <a:t>4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 New Roman" pitchFamily="8" charset="0"/>
              </a:rPr>
              <a:t>It is from our father’s that we learn to express these traits.</a:t>
            </a:r>
          </a:p>
          <a:p>
            <a:pPr eaLnBrk="1" hangingPunct="1"/>
            <a:r>
              <a:rPr lang="en-US">
                <a:latin typeface="Times New Roman" pitchFamily="8" charset="0"/>
              </a:rPr>
              <a:t>Our earthly father may be great, but will never be perfect.  This is okay because it reminds us to look for more.</a:t>
            </a:r>
          </a:p>
          <a:p>
            <a:pPr eaLnBrk="1" hangingPunct="1"/>
            <a:endParaRPr lang="en-US">
              <a:latin typeface="Times New Roman" pitchFamily="8" charset="0"/>
            </a:endParaRPr>
          </a:p>
          <a:p>
            <a:pPr eaLnBrk="1" hangingPunct="1"/>
            <a:r>
              <a:rPr lang="en-US">
                <a:latin typeface="Times New Roman" pitchFamily="8" charset="0"/>
              </a:rPr>
              <a:t>God will show us how to use these traits in the only truly fulfilling way…His way. Jeremiah 18:6</a:t>
            </a:r>
          </a:p>
          <a:p>
            <a:pPr eaLnBrk="1" hangingPunct="1"/>
            <a:endParaRPr lang="en-US">
              <a:latin typeface="Times New Roman" pitchFamily="8" charset="0"/>
            </a:endParaRPr>
          </a:p>
          <a:p>
            <a:pPr eaLnBrk="1" hangingPunct="1"/>
            <a:r>
              <a:rPr lang="en-US">
                <a:latin typeface="Times New Roman" pitchFamily="8" charset="0"/>
              </a:rPr>
              <a:t>!!!!!!!3 MESSAGES!!!!</a:t>
            </a:r>
          </a:p>
          <a:p>
            <a:pPr eaLnBrk="1" hangingPunct="1"/>
            <a:r>
              <a:rPr lang="en-US">
                <a:latin typeface="Times New Roman" pitchFamily="8" charset="0"/>
              </a:rPr>
              <a:t>My Son  - Your Identity and Your Origin</a:t>
            </a:r>
          </a:p>
          <a:p>
            <a:pPr eaLnBrk="1" hangingPunct="1"/>
            <a:endParaRPr lang="en-US">
              <a:latin typeface="Times New Roman" pitchFamily="8" charset="0"/>
            </a:endParaRPr>
          </a:p>
          <a:p>
            <a:pPr eaLnBrk="1" hangingPunct="1"/>
            <a:r>
              <a:rPr lang="en-US">
                <a:latin typeface="Times New Roman" pitchFamily="8" charset="0"/>
              </a:rPr>
              <a:t>Beloved Son – son I deeply love.  A Source of confidence and power.  God’s Love is Unquestionable and Undenyable.  God let his son KNOW!</a:t>
            </a:r>
          </a:p>
          <a:p>
            <a:pPr eaLnBrk="1" hangingPunct="1"/>
            <a:endParaRPr lang="en-US">
              <a:latin typeface="Times New Roman" pitchFamily="8" charset="0"/>
            </a:endParaRPr>
          </a:p>
          <a:p>
            <a:pPr eaLnBrk="1" hangingPunct="1"/>
            <a:r>
              <a:rPr lang="en-US">
                <a:latin typeface="Times New Roman" pitchFamily="8" charset="0"/>
              </a:rPr>
              <a:t>Well-Pleased.  I AM SO PROUD OF YOU!!!!!!!!!</a:t>
            </a:r>
          </a:p>
          <a:p>
            <a:pPr eaLnBrk="1" hangingPunct="1"/>
            <a:r>
              <a:rPr lang="en-US">
                <a:latin typeface="Times New Roman" pitchFamily="8" charset="0"/>
              </a:rPr>
              <a:t>			Your character, your personality, your choices, </a:t>
            </a:r>
          </a:p>
          <a:p>
            <a:pPr eaLnBrk="1" hangingPunct="1"/>
            <a:r>
              <a:rPr lang="en-US">
                <a:latin typeface="Times New Roman" pitchFamily="8" charset="0"/>
              </a:rPr>
              <a:t>			Your accomplishments are great…but it is YOU that I am truly well pleased by!</a:t>
            </a:r>
          </a:p>
          <a:p>
            <a:pPr eaLnBrk="1" hangingPunct="1"/>
            <a:endParaRPr lang="en-US">
              <a:latin typeface="Times New Roman" pitchFamily="8" charset="0"/>
            </a:endParaRPr>
          </a:p>
          <a:p>
            <a:pPr eaLnBrk="1" hangingPunct="1"/>
            <a:r>
              <a:rPr lang="en-US">
                <a:latin typeface="Times New Roman" pitchFamily="8" charset="0"/>
              </a:rPr>
              <a:t>As much as we need to hear these same three messages from our earthly fathers, we most especially need to hear the Lord saying it to us LOUD AND CLEAR!!!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BC182-044D-BA40-BCBB-A610723C18B6}" type="slidenum">
              <a:rPr lang="en-US">
                <a:latin typeface="Times New Roman" pitchFamily="8" charset="0"/>
              </a:rPr>
              <a:pPr/>
              <a:t>5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BC182-044D-BA40-BCBB-A610723C18B6}" type="slidenum">
              <a:rPr lang="en-US">
                <a:latin typeface="Times New Roman" pitchFamily="8" charset="0"/>
              </a:rPr>
              <a:pPr/>
              <a:t>6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607F0-883E-9142-AEA3-44185D04EF0F}" type="slidenum">
              <a:rPr lang="en-US">
                <a:latin typeface="Times New Roman" pitchFamily="8" charset="0"/>
              </a:rPr>
              <a:pPr/>
              <a:t>7</a:t>
            </a:fld>
            <a:endParaRPr lang="en-US">
              <a:latin typeface="Times New Roman" pitchFamily="8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8" charset="0"/>
              </a:rPr>
              <a:t>As we</a:t>
            </a:r>
            <a:r>
              <a:rPr lang="en-US" baseline="0" dirty="0" smtClean="0">
                <a:latin typeface="Times New Roman" pitchFamily="8" charset="0"/>
              </a:rPr>
              <a:t> read from 2 </a:t>
            </a:r>
            <a:r>
              <a:rPr lang="en-US" baseline="0" dirty="0" err="1" smtClean="0">
                <a:latin typeface="Times New Roman" pitchFamily="8" charset="0"/>
              </a:rPr>
              <a:t>Cor</a:t>
            </a:r>
            <a:r>
              <a:rPr lang="en-US" baseline="0" dirty="0" smtClean="0">
                <a:latin typeface="Times New Roman" pitchFamily="8" charset="0"/>
              </a:rPr>
              <a:t> 6 – come out – come away from sin – so that GOD can perfect you and make you ALL he desires.</a:t>
            </a:r>
            <a:endParaRPr lang="en-US" dirty="0">
              <a:latin typeface="Times New Roman" pitchFamily="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4306-FA5D-5D49-BA1B-E67BF306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EAB8F-2381-AE4B-B52B-EC67507D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DAFB-6868-D84B-A5A1-4D0348C6B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272EC-0C04-B34E-9F8E-844803CC0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A950-9FFF-764F-AE05-942ABDAAD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4300-F65B-8744-B8CD-02E5FDC91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9121-3208-7145-B7B4-FC1EADFE0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E2922-ABB7-5F4D-926E-B49CA32DF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F0B44-A342-284E-8EEE-864B37065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F8BA6-EB71-F442-AF66-42C265427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4E25-00A1-2244-87B6-0B33E231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95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2">
              <a:lumMod val="50000"/>
            </a:schemeClr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  <a:ea typeface="ＭＳ Ｐゴシック" pitchFamily="8" charset="-128"/>
          <a:cs typeface="ＭＳ Ｐゴシック" pitchFamily="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  <a:ea typeface="ＭＳ Ｐゴシック" pitchFamily="8" charset="-128"/>
          <a:cs typeface="ＭＳ Ｐゴシック" pitchFamily="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  <a:ea typeface="ＭＳ Ｐゴシック" pitchFamily="8" charset="-128"/>
          <a:cs typeface="ＭＳ Ｐゴシック" pitchFamily="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  <a:ea typeface="ＭＳ Ｐゴシック" pitchFamily="8" charset="-128"/>
          <a:cs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ea typeface="+mj-ea"/>
                <a:cs typeface="+mj-cs"/>
              </a:rPr>
              <a:t>In His Image</a:t>
            </a:r>
          </a:p>
        </p:txBody>
      </p:sp>
      <p:pic>
        <p:nvPicPr>
          <p:cNvPr id="4" name="Picture 3" descr="in-his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33400" y="2590800"/>
            <a:ext cx="8077200" cy="4114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You’ve Got Your Father’s…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Your Father’s Future</a:t>
            </a:r>
          </a:p>
          <a:p>
            <a:pPr lvl="1" eaLnBrk="1" hangingPunct="1"/>
            <a:r>
              <a:rPr lang="en-US" sz="2400" dirty="0">
                <a:ea typeface="ＭＳ Ｐゴシック" pitchFamily="8" charset="-128"/>
              </a:rPr>
              <a:t>Created to live forever. 1 Jn. 5:11 &amp; Mt. 25:34</a:t>
            </a:r>
          </a:p>
          <a:p>
            <a:pPr eaLnBrk="1" hangingPunct="1"/>
            <a:r>
              <a:rPr lang="en-US" sz="2800" dirty="0"/>
              <a:t>Your Father’s Feelings</a:t>
            </a:r>
          </a:p>
          <a:p>
            <a:pPr lvl="1" eaLnBrk="1" hangingPunct="1"/>
            <a:r>
              <a:rPr lang="en-US" sz="2400" dirty="0">
                <a:ea typeface="ＭＳ Ｐゴシック" pitchFamily="8" charset="-128"/>
              </a:rPr>
              <a:t>Created to love. 1 Jn. 4:8-11</a:t>
            </a:r>
          </a:p>
          <a:p>
            <a:pPr eaLnBrk="1" hangingPunct="1"/>
            <a:r>
              <a:rPr lang="en-US" sz="2800" dirty="0"/>
              <a:t>Your Father’s Free Will</a:t>
            </a:r>
          </a:p>
          <a:p>
            <a:pPr lvl="1" eaLnBrk="1" hangingPunct="1"/>
            <a:r>
              <a:rPr lang="en-US" sz="2400" dirty="0">
                <a:ea typeface="ＭＳ Ｐゴシック" pitchFamily="8" charset="-128"/>
              </a:rPr>
              <a:t>Created with choice. Ex. 19:5 &amp; Josh. 24:15</a:t>
            </a:r>
          </a:p>
          <a:p>
            <a:pPr eaLnBrk="1" hangingPunct="1"/>
            <a:r>
              <a:rPr lang="en-US" sz="2800" dirty="0"/>
              <a:t>Your Father’s Features</a:t>
            </a:r>
          </a:p>
          <a:p>
            <a:pPr lvl="1" eaLnBrk="1" hangingPunct="1"/>
            <a:r>
              <a:rPr lang="en-US" sz="2400" dirty="0">
                <a:ea typeface="ＭＳ Ｐゴシック" pitchFamily="8" charset="-128"/>
              </a:rPr>
              <a:t>Created with His heart. 2 Tim. 1:</a:t>
            </a:r>
            <a:r>
              <a:rPr lang="en-US" sz="2400" dirty="0" smtClean="0">
                <a:ea typeface="ＭＳ Ｐゴシック" pitchFamily="8" charset="-128"/>
              </a:rPr>
              <a:t>7</a:t>
            </a:r>
            <a:endParaRPr lang="en-US" sz="2400" dirty="0">
              <a:ea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3400" y="2743200"/>
            <a:ext cx="8077200" cy="36576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We Are </a:t>
            </a:r>
            <a:r>
              <a:rPr lang="en-US" u="sng" dirty="0">
                <a:ea typeface="+mj-ea"/>
                <a:cs typeface="+mj-cs"/>
              </a:rPr>
              <a:t>Shaped</a:t>
            </a:r>
            <a:r>
              <a:rPr lang="en-US" dirty="0">
                <a:ea typeface="+mj-ea"/>
                <a:cs typeface="+mj-cs"/>
              </a:rPr>
              <a:t> By Our Earthly Father’s Influence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eaLnBrk="1" hangingPunct="1"/>
            <a:r>
              <a:rPr lang="en-US" dirty="0"/>
              <a:t>Dad’s Job Description</a:t>
            </a:r>
          </a:p>
          <a:p>
            <a:pPr lvl="1" eaLnBrk="1" hangingPunct="1"/>
            <a:r>
              <a:rPr lang="en-US" dirty="0">
                <a:ea typeface="ＭＳ Ｐゴシック" pitchFamily="8" charset="-128"/>
              </a:rPr>
              <a:t>Eph. 6:4</a:t>
            </a:r>
          </a:p>
          <a:p>
            <a:pPr lvl="1" eaLnBrk="1" hangingPunct="1"/>
            <a:r>
              <a:rPr lang="en-US" dirty="0">
                <a:ea typeface="ＭＳ Ｐゴシック" pitchFamily="8" charset="-128"/>
              </a:rPr>
              <a:t>Col. 3:21</a:t>
            </a:r>
          </a:p>
          <a:p>
            <a:pPr eaLnBrk="1" hangingPunct="1"/>
            <a:r>
              <a:rPr lang="en-US" dirty="0"/>
              <a:t>Timothy’s Dad</a:t>
            </a:r>
          </a:p>
          <a:p>
            <a:pPr lvl="1" eaLnBrk="1" hangingPunct="1"/>
            <a:r>
              <a:rPr lang="en-US" dirty="0">
                <a:ea typeface="ＭＳ Ｐゴシック" pitchFamily="8" charset="-128"/>
              </a:rPr>
              <a:t>Acts 16:1-5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33400" y="2819400"/>
            <a:ext cx="8077200" cy="3886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We Are </a:t>
            </a:r>
            <a:r>
              <a:rPr lang="en-US" u="sng" dirty="0">
                <a:ea typeface="+mj-ea"/>
                <a:cs typeface="+mj-cs"/>
              </a:rPr>
              <a:t>Perfected</a:t>
            </a:r>
            <a:r>
              <a:rPr lang="en-US" dirty="0">
                <a:ea typeface="+mj-ea"/>
                <a:cs typeface="+mj-cs"/>
              </a:rPr>
              <a:t> By Our Heavenly Father’s Invitation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1600200"/>
          </a:xfrm>
        </p:spPr>
        <p:txBody>
          <a:bodyPr/>
          <a:lstStyle/>
          <a:p>
            <a:pPr eaLnBrk="1" hangingPunct="1"/>
            <a:r>
              <a:rPr lang="en-US" dirty="0"/>
              <a:t>Learning How to Walk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– </a:t>
            </a:r>
            <a:r>
              <a:rPr lang="en-US" dirty="0"/>
              <a:t>Ps. 37:23</a:t>
            </a:r>
            <a:endParaRPr lang="en-US" dirty="0" smtClean="0"/>
          </a:p>
          <a:p>
            <a:pPr eaLnBrk="1" hangingPunct="1"/>
            <a:r>
              <a:rPr lang="en-US" dirty="0" smtClean="0"/>
              <a:t>The Heavenly </a:t>
            </a:r>
            <a:r>
              <a:rPr lang="en-US" dirty="0"/>
              <a:t>Father’s Invitation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– 2 Corinthians 6:17-18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3400" y="2667000"/>
            <a:ext cx="8077200" cy="37338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Features In </a:t>
            </a:r>
            <a:r>
              <a:rPr lang="en-US" dirty="0">
                <a:ea typeface="+mj-ea"/>
                <a:cs typeface="+mj-cs"/>
              </a:rPr>
              <a:t>The</a:t>
            </a:r>
            <a:r>
              <a:rPr lang="en-US" dirty="0" smtClean="0">
                <a:ea typeface="+mj-ea"/>
                <a:cs typeface="+mj-cs"/>
              </a:rPr>
              <a:t>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Hearts </a:t>
            </a:r>
            <a:r>
              <a:rPr lang="en-US" dirty="0">
                <a:ea typeface="+mj-ea"/>
                <a:cs typeface="+mj-cs"/>
              </a:rPr>
              <a:t>of</a:t>
            </a:r>
            <a:r>
              <a:rPr lang="en-US" dirty="0" smtClean="0">
                <a:ea typeface="+mj-ea"/>
                <a:cs typeface="+mj-cs"/>
              </a:rPr>
              <a:t> God’s Sons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Be </a:t>
            </a:r>
            <a:r>
              <a:rPr lang="en-US" dirty="0"/>
              <a:t>Strong and Courageous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</a:rPr>
              <a:t>De. 31:6</a:t>
            </a:r>
            <a:endParaRPr lang="en-US" dirty="0" smtClean="0">
              <a:ea typeface="ＭＳ Ｐゴシック" pitchFamily="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Be </a:t>
            </a:r>
            <a:r>
              <a:rPr lang="en-US" dirty="0"/>
              <a:t>A Warrior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</a:rPr>
              <a:t>Ex. 15:3</a:t>
            </a:r>
            <a:endParaRPr lang="en-US" dirty="0" smtClean="0">
              <a:ea typeface="ＭＳ Ｐゴシック" pitchFamily="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Be </a:t>
            </a:r>
            <a:r>
              <a:rPr lang="en-US" dirty="0"/>
              <a:t>Sacrificial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8" charset="-128"/>
              </a:rPr>
              <a:t>Eph. 5:25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533400" y="2819400"/>
            <a:ext cx="8077200" cy="38100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Features In </a:t>
            </a:r>
            <a:r>
              <a:rPr lang="en-US" dirty="0">
                <a:ea typeface="+mj-ea"/>
                <a:cs typeface="+mj-cs"/>
              </a:rPr>
              <a:t>The</a:t>
            </a:r>
            <a:r>
              <a:rPr lang="en-US" dirty="0" smtClean="0">
                <a:ea typeface="+mj-ea"/>
                <a:cs typeface="+mj-cs"/>
              </a:rPr>
              <a:t>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Hearts </a:t>
            </a:r>
            <a:r>
              <a:rPr lang="en-US" dirty="0">
                <a:ea typeface="+mj-ea"/>
                <a:cs typeface="+mj-cs"/>
              </a:rPr>
              <a:t>of</a:t>
            </a:r>
            <a:r>
              <a:rPr lang="en-US" dirty="0" smtClean="0">
                <a:ea typeface="+mj-ea"/>
                <a:cs typeface="+mj-cs"/>
              </a:rPr>
              <a:t> God’s Daughters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8001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To Be Adored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8" charset="-128"/>
              </a:rPr>
              <a:t>Genesis 29:31-35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Be A Vital Part of The Adventure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8" charset="-128"/>
              </a:rPr>
              <a:t>Luke 8:1-3, Mark 16:1-7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To Be Loved By A Trustworthy Redeemer.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8" charset="-128"/>
              </a:rPr>
              <a:t>Ruth 3:10-12, Genesis 20:3</a:t>
            </a:r>
            <a:endParaRPr lang="en-US" dirty="0">
              <a:ea typeface="ＭＳ Ｐゴシック" pitchFamily="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>
                <a:ea typeface="+mj-ea"/>
                <a:cs typeface="+mj-cs"/>
              </a:rPr>
              <a:t>In His Image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Gen. 1:26-27</a:t>
            </a:r>
          </a:p>
        </p:txBody>
      </p:sp>
      <p:pic>
        <p:nvPicPr>
          <p:cNvPr id="4" name="Picture 3" descr="in-his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662</Words>
  <Application>Microsoft Macintosh PowerPoint</Application>
  <PresentationFormat>On-screen Show (4:3)</PresentationFormat>
  <Paragraphs>65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ＭＳ Ｐゴシック</vt:lpstr>
      <vt:lpstr>Times New Roman</vt:lpstr>
      <vt:lpstr>Default Design</vt:lpstr>
      <vt:lpstr>In His Image</vt:lpstr>
      <vt:lpstr>You’ve Got Your Father’s…</vt:lpstr>
      <vt:lpstr>We Are Shaped By Our Earthly Father’s Influence</vt:lpstr>
      <vt:lpstr>We Are Perfected By Our Heavenly Father’s Invitation</vt:lpstr>
      <vt:lpstr>Features In The  Hearts of God’s Sons</vt:lpstr>
      <vt:lpstr>Features In The  Hearts of God’s Daughters</vt:lpstr>
      <vt:lpstr>In His Image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His Image</dc:title>
  <dc:creator>Phillip Shumake</dc:creator>
  <cp:lastModifiedBy>Phillip Shumake</cp:lastModifiedBy>
  <cp:revision>39</cp:revision>
  <cp:lastPrinted>2015-11-01T20:04:23Z</cp:lastPrinted>
  <dcterms:created xsi:type="dcterms:W3CDTF">2015-11-01T18:50:18Z</dcterms:created>
  <dcterms:modified xsi:type="dcterms:W3CDTF">2015-11-01T20:04:27Z</dcterms:modified>
</cp:coreProperties>
</file>