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9" r:id="rId12"/>
  </p:sldIdLst>
  <p:sldSz cx="12192000" cy="6858000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13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E2CF5-F785-454B-9AA9-7AFA3F9B2341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05825"/>
            <a:ext cx="3067050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05825"/>
            <a:ext cx="3067050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B168F-0BA2-4A0A-A599-D97719EF6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27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0FD98-FE7B-4B31-9C72-34B4243BF327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1119188"/>
            <a:ext cx="5372100" cy="3022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310063"/>
            <a:ext cx="5661025" cy="3525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05825"/>
            <a:ext cx="3067050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05825"/>
            <a:ext cx="3067050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B8A78-9F7D-48F7-A354-F92D5EAEE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02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B8A78-9F7D-48F7-A354-F92D5EAEE6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19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B8A78-9F7D-48F7-A354-F92D5EAEE6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0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B8A78-9F7D-48F7-A354-F92D5EAEE6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04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B8A78-9F7D-48F7-A354-F92D5EAEE6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11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B8A78-9F7D-48F7-A354-F92D5EAEE6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33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B8A78-9F7D-48F7-A354-F92D5EAEE6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29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B8A78-9F7D-48F7-A354-F92D5EAEE6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59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B8A78-9F7D-48F7-A354-F92D5EAEE6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52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B8A78-9F7D-48F7-A354-F92D5EAEE6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92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B8A78-9F7D-48F7-A354-F92D5EAEE6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96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B8A78-9F7D-48F7-A354-F92D5EAEE6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6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5A7F-DDDB-426A-89F6-7E1A573D735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62A1-1A08-45E1-89B0-A74B362E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5A7F-DDDB-426A-89F6-7E1A573D735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62A1-1A08-45E1-89B0-A74B362E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8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5A7F-DDDB-426A-89F6-7E1A573D735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62A1-1A08-45E1-89B0-A74B362E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5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5A7F-DDDB-426A-89F6-7E1A573D735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62A1-1A08-45E1-89B0-A74B362E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5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5A7F-DDDB-426A-89F6-7E1A573D735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62A1-1A08-45E1-89B0-A74B362E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8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5A7F-DDDB-426A-89F6-7E1A573D735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62A1-1A08-45E1-89B0-A74B362E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5A7F-DDDB-426A-89F6-7E1A573D735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62A1-1A08-45E1-89B0-A74B362E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5A7F-DDDB-426A-89F6-7E1A573D735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62A1-1A08-45E1-89B0-A74B362E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5A7F-DDDB-426A-89F6-7E1A573D735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62A1-1A08-45E1-89B0-A74B362E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8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5A7F-DDDB-426A-89F6-7E1A573D735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62A1-1A08-45E1-89B0-A74B362E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0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5A7F-DDDB-426A-89F6-7E1A573D735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62A1-1A08-45E1-89B0-A74B362E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35A7F-DDDB-426A-89F6-7E1A573D735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862A1-1A08-45E1-89B0-A74B362E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1451"/>
            <a:ext cx="9144000" cy="237744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IN THE LION’S DEN</a:t>
            </a:r>
            <a:b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6:1-26</a:t>
            </a:r>
            <a:endParaRPr lang="en-US" sz="3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167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FOR US TODAY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sz="3600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Others Know we Trust Our Deliver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3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Peter 3:14-15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others ask us about the reason we have hope?</a:t>
            </a:r>
          </a:p>
        </p:txBody>
      </p:sp>
    </p:spTree>
    <p:extLst>
      <p:ext uri="{BB962C8B-B14F-4D97-AF65-F5344CB8AC3E}">
        <p14:creationId xmlns:p14="http://schemas.microsoft.com/office/powerpoint/2010/main" val="2816327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1451"/>
            <a:ext cx="9144000" cy="237744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IN THE LION’S DEN</a:t>
            </a:r>
            <a:b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6:1-26</a:t>
            </a:r>
            <a:endParaRPr lang="en-US" sz="3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721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4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HIGHLIGHTS OF THE STORY</a:t>
            </a:r>
            <a:endParaRPr lang="en-US" sz="4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Daniel had an excellent spirit – Verse 3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could find no charge against him – V. 4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was Faithful – V. 4</a:t>
            </a:r>
          </a:p>
          <a:p>
            <a:endParaRPr lang="en-US" dirty="0" smtClean="0"/>
          </a:p>
          <a:p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Satraps had to use Daniel’s faith as a Stumbling Block – Verse 5</a:t>
            </a:r>
          </a:p>
          <a:p>
            <a:pPr marL="457200" lvl="1" indent="0">
              <a:buNone/>
            </a:pPr>
            <a:endParaRPr lang="en-US" sz="3200" dirty="0" smtClean="0">
              <a:cs typeface="Times New Roman" panose="02020603050405020304" pitchFamily="18" charset="0"/>
            </a:endParaRPr>
          </a:p>
          <a:p>
            <a:pPr lvl="1"/>
            <a:endParaRPr lang="en-US" sz="3200" dirty="0">
              <a:cs typeface="Times New Roman" panose="02020603050405020304" pitchFamily="18" charset="0"/>
            </a:endParaRPr>
          </a:p>
          <a:p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Daniel was </a:t>
            </a:r>
            <a:r>
              <a:rPr lang="en-US" sz="3900" u="dbl" dirty="0" smtClean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quickly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entrapped  – Verse 10-12</a:t>
            </a: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765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HIGHLIGHTS OF THE STORY</a:t>
            </a:r>
            <a:endParaRPr lang="en-US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Daniel Had A Deliverer – Verse 16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Others knew about his deliverer – Verse 16, Verse 5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560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FOR US TODAY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WE HAVE AN HEART OF EXCELLENCE?</a:t>
            </a:r>
          </a:p>
          <a:p>
            <a:pPr marL="0" indent="0" algn="ctr">
              <a:buNone/>
            </a:pPr>
            <a:r>
              <a:rPr lang="en-US" sz="3200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Extraordinary Spirit – (NASB</a:t>
            </a:r>
            <a:r>
              <a:rPr lang="en-US" sz="3600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Psalms 37:31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Philippians 2:14-16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Peter 2:11-20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excellent heart desires to serve God</a:t>
            </a:r>
            <a:endParaRPr lang="en-US" sz="36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285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FOR US TODAY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WE HAVE AN HEART OF EXCELLENCE?</a:t>
            </a:r>
          </a:p>
          <a:p>
            <a:pPr marL="0" indent="0" algn="ctr">
              <a:buNone/>
            </a:pPr>
            <a:r>
              <a:rPr lang="en-US" sz="3200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is this Excellent Heart Manifested?</a:t>
            </a:r>
            <a:br>
              <a:rPr lang="en-US" sz="3200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 to every ordinance of man-powers that be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Silence the ignorance of Foolish Men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Honor All People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Fear God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good servants </a:t>
            </a:r>
          </a:p>
        </p:txBody>
      </p:sp>
    </p:spTree>
    <p:extLst>
      <p:ext uri="{BB962C8B-B14F-4D97-AF65-F5344CB8AC3E}">
        <p14:creationId xmlns:p14="http://schemas.microsoft.com/office/powerpoint/2010/main" val="1743396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613" y="-524827"/>
            <a:ext cx="11304587" cy="1600200"/>
          </a:xfrm>
        </p:spPr>
        <p:txBody>
          <a:bodyPr>
            <a:noAutofit/>
          </a:bodyPr>
          <a:lstStyle/>
          <a:p>
            <a:pPr algn="ctr"/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FOR US TODAY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5" r="5375"/>
          <a:stretch>
            <a:fillRect/>
          </a:stretch>
        </p:blipFill>
        <p:spPr>
          <a:xfrm>
            <a:off x="7537450" y="995363"/>
            <a:ext cx="4349750" cy="48736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9566" y="1257300"/>
            <a:ext cx="6918483" cy="490347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WOULD IT TAKE FOR US TO BE CAST INTO A DEN OF LIONS?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real charge?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 against our Faith?</a:t>
            </a:r>
          </a:p>
          <a:p>
            <a:pPr algn="ctr"/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Peter 3:16-17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274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613" y="142875"/>
            <a:ext cx="11304587" cy="932498"/>
          </a:xfrm>
        </p:spPr>
        <p:txBody>
          <a:bodyPr>
            <a:noAutofit/>
          </a:bodyPr>
          <a:lstStyle/>
          <a:p>
            <a:pPr algn="ctr"/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FOR US TODAY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5" r="5375"/>
          <a:stretch>
            <a:fillRect/>
          </a:stretch>
        </p:blipFill>
        <p:spPr>
          <a:xfrm>
            <a:off x="7537450" y="995363"/>
            <a:ext cx="4349750" cy="48736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9566" y="1257300"/>
            <a:ext cx="6918483" cy="490347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LONG WOULD IT TAKE?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 to Others?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Others?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Bible Study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Prayer?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Attendance?</a:t>
            </a:r>
          </a:p>
        </p:txBody>
      </p:sp>
    </p:spTree>
    <p:extLst>
      <p:ext uri="{BB962C8B-B14F-4D97-AF65-F5344CB8AC3E}">
        <p14:creationId xmlns:p14="http://schemas.microsoft.com/office/powerpoint/2010/main" val="1620033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613" y="-524827"/>
            <a:ext cx="11304587" cy="1600200"/>
          </a:xfrm>
        </p:spPr>
        <p:txBody>
          <a:bodyPr>
            <a:noAutofit/>
          </a:bodyPr>
          <a:lstStyle/>
          <a:p>
            <a:pPr algn="ctr"/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FOR US TODAY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5" r="5375"/>
          <a:stretch>
            <a:fillRect/>
          </a:stretch>
        </p:blipFill>
        <p:spPr>
          <a:xfrm>
            <a:off x="7537450" y="995363"/>
            <a:ext cx="4349750" cy="48736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9566" y="1257300"/>
            <a:ext cx="6918483" cy="490347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LONG WOULD IT TAKE?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Thessalonians 5:17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Galatians 6:9-10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Peter 5:8-9</a:t>
            </a:r>
          </a:p>
          <a:p>
            <a:pPr algn="ctr"/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Hebrews 12:1 - Patience</a:t>
            </a:r>
          </a:p>
        </p:txBody>
      </p:sp>
    </p:spTree>
    <p:extLst>
      <p:ext uri="{BB962C8B-B14F-4D97-AF65-F5344CB8AC3E}">
        <p14:creationId xmlns:p14="http://schemas.microsoft.com/office/powerpoint/2010/main" val="355687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FOR US TODAY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WE TRUST OUR DELIVER?</a:t>
            </a:r>
          </a:p>
          <a:p>
            <a:endParaRPr lang="en-US" sz="3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our deliverer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Psalms 34:15-18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Galatians 1:3-4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Chronicles 16:9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43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257</Words>
  <Application>Microsoft Office PowerPoint</Application>
  <PresentationFormat>Widescreen</PresentationFormat>
  <Paragraphs>76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DANIEL IN THE LION’S DEN Daniel 6:1-26</vt:lpstr>
      <vt:lpstr>HIGHLIGHTS OF THE STORY</vt:lpstr>
      <vt:lpstr>HIGHLIGHTS OF THE STORY</vt:lpstr>
      <vt:lpstr>QUESTIONS FOR US TODAY</vt:lpstr>
      <vt:lpstr>QUESTIONS FOR US TODAY</vt:lpstr>
      <vt:lpstr>QUESTIONS FOR US TODAY</vt:lpstr>
      <vt:lpstr>QUESTIONS FOR US TODAY</vt:lpstr>
      <vt:lpstr>QUESTIONS FOR US TODAY</vt:lpstr>
      <vt:lpstr>QUESTIONS FOR US TODAY</vt:lpstr>
      <vt:lpstr>QUESTION FOR US TODAY</vt:lpstr>
      <vt:lpstr>DANIEL IN THE LION’S DEN Daniel 6:1-26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 IN THE LION’S DEN Daniel 6:1-26</dc:title>
  <dc:creator>STUART GOODPASTER</dc:creator>
  <cp:lastModifiedBy>STUART GOODPASTER</cp:lastModifiedBy>
  <cp:revision>12</cp:revision>
  <cp:lastPrinted>2015-11-22T21:01:24Z</cp:lastPrinted>
  <dcterms:created xsi:type="dcterms:W3CDTF">2015-11-22T19:12:29Z</dcterms:created>
  <dcterms:modified xsi:type="dcterms:W3CDTF">2015-11-22T22:22:00Z</dcterms:modified>
</cp:coreProperties>
</file>