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CEA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45358" autoAdjust="0"/>
  </p:normalViewPr>
  <p:slideViewPr>
    <p:cSldViewPr snapToGrid="0" snapToObjects="1">
      <p:cViewPr varScale="1">
        <p:scale>
          <a:sx n="50" d="100"/>
          <a:sy n="50" d="100"/>
        </p:scale>
        <p:origin x="-2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916EB-215E-9248-BB51-A88D4C4D7E9D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36F6A-EE91-1B42-986B-079F7448A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often turn to Philippians on happy occasions because Paul</a:t>
            </a:r>
            <a:r>
              <a:rPr lang="en-US" baseline="0" dirty="0" smtClean="0"/>
              <a:t> has no reproof for this loving and faithful church.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we need to remember, there is still hurt in this book…not on the part of the Philippians, but on the part of Paul.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 is in Jail.</a:t>
            </a:r>
          </a:p>
          <a:p>
            <a:r>
              <a:rPr lang="en-US" baseline="0" dirty="0" smtClean="0"/>
              <a:t>He is facing a death sentence.</a:t>
            </a:r>
          </a:p>
          <a:p>
            <a:r>
              <a:rPr lang="en-US" baseline="0" dirty="0" smtClean="0"/>
              <a:t>His dear friend has been gravely ill.</a:t>
            </a:r>
          </a:p>
          <a:p>
            <a:r>
              <a:rPr lang="en-US" baseline="0" dirty="0" smtClean="0"/>
              <a:t>The world he lives in is a dark place, in need of light.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church at Philippi is a shining light that Paul is happy to turn his attention to and happy to serve with the teachings of this letter.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Serving others in our difficulty can be a real bright spot.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2:14 – Need for Lights in the World.  You can be the good you want to see!</a:t>
            </a:r>
          </a:p>
          <a:p>
            <a:r>
              <a:rPr lang="en-US" baseline="0" dirty="0" smtClean="0"/>
              <a:t>2:16 – Hold fast…when things are dark we need that reminder.</a:t>
            </a:r>
          </a:p>
          <a:p>
            <a:r>
              <a:rPr lang="en-US" baseline="0" dirty="0" smtClean="0"/>
              <a:t>2:27 – Thankful for answered prayers and restored relationships.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3:1 – Thankful to tell the good old story. To know that what we’ve left behind and given up is garbage compared to what we’ve gained. 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8)</a:t>
            </a:r>
          </a:p>
          <a:p>
            <a:r>
              <a:rPr lang="en-US" baseline="0" dirty="0" smtClean="0"/>
              <a:t>3:17-21  Thankful for a citizenship far better than the </a:t>
            </a:r>
            <a:r>
              <a:rPr lang="en-US" baseline="0" dirty="0" err="1" smtClean="0"/>
              <a:t>priviledges</a:t>
            </a:r>
            <a:r>
              <a:rPr lang="en-US" baseline="0" dirty="0" smtClean="0"/>
              <a:t> of Rome!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6F6A-EE91-1B42-986B-079F7448AE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**Today we strive to be Lights that our brothers and sisters (and the rest of the world) will be Thankful for the way we’ve helped them draw closer to God.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Point:  Be the kind of person that others are Thankful to know.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Thankful that they are walking in the footsteps of Christ.</a:t>
            </a:r>
          </a:p>
          <a:p>
            <a:r>
              <a:rPr lang="en-US" baseline="0" dirty="0" smtClean="0"/>
              <a:t>Thankful that they are serving the King whose NAME is ABOVE every NAME.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6F6A-EE91-1B42-986B-079F7448AE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HOLD FAST:  **In our</a:t>
            </a:r>
            <a:r>
              <a:rPr lang="en-US" baseline="0" dirty="0" smtClean="0"/>
              <a:t> messed up world, people need to see Christians who are grounded in the Truth. They have a true north in their life and when the going gets tough – they come to God with their fears, doubts, and distress – but it is GOD they come to.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back down from our profession of Jesus Christ as the Son of God.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 REGRETS: It’s okay for people to know what you gave up.  What you let go of, so that you could have true Treasure!  (Matt 13 parables)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6F6A-EE91-1B42-986B-079F7448AE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REJOICING</a:t>
            </a:r>
            <a:r>
              <a:rPr lang="en-US" baseline="0" dirty="0" smtClean="0"/>
              <a:t> IN THE PEACE OF GOD: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4:5 – Give the World Something to Be Thankful For!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You be Gentle.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5)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You be Peaceful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6-7).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You be Uplifting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8)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You be Steady 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9)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You be Thankful You Can Share With Others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10)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You be Content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11). 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You be Trusting in God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19).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6F6A-EE91-1B42-986B-079F7448AE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often turn to Philippians on happy occasions because Paul</a:t>
            </a:r>
            <a:r>
              <a:rPr lang="en-US" baseline="0" dirty="0" smtClean="0"/>
              <a:t> has no reproof for this loving and faithful church.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we need to remember, there is still hurt in this book…not on the part of the Philippians, but on the part of Paul.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 is in Jail.</a:t>
            </a:r>
          </a:p>
          <a:p>
            <a:r>
              <a:rPr lang="en-US" baseline="0" dirty="0" smtClean="0"/>
              <a:t>He is facing a death sentence.</a:t>
            </a:r>
          </a:p>
          <a:p>
            <a:r>
              <a:rPr lang="en-US" baseline="0" dirty="0" smtClean="0"/>
              <a:t>His dear friend has been gravely ill.</a:t>
            </a:r>
          </a:p>
          <a:p>
            <a:r>
              <a:rPr lang="en-US" baseline="0" dirty="0" smtClean="0"/>
              <a:t>The world he lives in is a dark place, in need of light.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church at Philippi is a shining light that Paul is happy to turn his attention to and happy to serve with the teachings of this letter.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Serving others in our difficulty can be a real bright spot.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2:14 – Need for Lights in the World.  You can be the good you want to see!</a:t>
            </a:r>
          </a:p>
          <a:p>
            <a:r>
              <a:rPr lang="en-US" baseline="0" dirty="0" smtClean="0"/>
              <a:t>2:16 – Hold fast…when things are dark we need that reminder.</a:t>
            </a:r>
          </a:p>
          <a:p>
            <a:r>
              <a:rPr lang="en-US" baseline="0" dirty="0" smtClean="0"/>
              <a:t>2:27 – Thankful for answered prayers and restored relationships.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3:1 – Thankful to tell the good old story. To know that what we’ve left behind and given up is garbage compared to what we’ve gained. 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8)</a:t>
            </a:r>
          </a:p>
          <a:p>
            <a:r>
              <a:rPr lang="en-US" baseline="0" dirty="0" smtClean="0"/>
              <a:t>3:17-21  Thankful for a citizenship far better than the </a:t>
            </a:r>
            <a:r>
              <a:rPr lang="en-US" baseline="0" dirty="0" err="1" smtClean="0"/>
              <a:t>priviledges</a:t>
            </a:r>
            <a:r>
              <a:rPr lang="en-US" baseline="0" dirty="0" smtClean="0"/>
              <a:t> of Rome!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4:5 – Give the World Something to Be Thankful For!  You be Gentle.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5)  You be Peaceful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6-7).  You be Uplifting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8)   You be Steady 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9)   You be Thankful You Can Share With Others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10)   You be Content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11).    You be Trusting in God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19).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**Today we strive to be Lights that our brothers and sisters (and the rest of the world) will be Thankful for the way we’ve helped them draw closer to God.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Point:  Be the kind of person that others are Thankful to know.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Thankful that they are walking in the footsteps of Christ.</a:t>
            </a:r>
          </a:p>
          <a:p>
            <a:r>
              <a:rPr lang="en-US" baseline="0" dirty="0" smtClean="0"/>
              <a:t>Thankful that they are serving the King whose NAME is ABOVE every NAME.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6F6A-EE91-1B42-986B-079F7448AE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2248-6F52-1147-B0F4-9518474F28CC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60000"/>
              <a:lumOff val="4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CEAC8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CEAC8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CEAC8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CEAC8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CEAC8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Reason To Thank God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asonForThanks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Thankful For The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Paul’s Difficult Circumstances</a:t>
            </a:r>
          </a:p>
          <a:p>
            <a:pPr lvl="1"/>
            <a:r>
              <a:rPr lang="en-US" dirty="0" smtClean="0"/>
              <a:t>Philippians 1:13-14, 29-30</a:t>
            </a:r>
          </a:p>
          <a:p>
            <a:r>
              <a:rPr lang="en-US" dirty="0" smtClean="0"/>
              <a:t>Prove Yourselves To Be Lights In A World That Desperately Needs It. </a:t>
            </a:r>
          </a:p>
          <a:p>
            <a:pPr lvl="1"/>
            <a:r>
              <a:rPr lang="en-US" dirty="0" smtClean="0"/>
              <a:t>Philippians 2:14-15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Be Lights By…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Holding Fast To The Word of Life.</a:t>
            </a:r>
          </a:p>
          <a:p>
            <a:pPr lvl="1"/>
            <a:r>
              <a:rPr lang="en-US" dirty="0" smtClean="0"/>
              <a:t>Philippians 2:16</a:t>
            </a:r>
          </a:p>
          <a:p>
            <a:r>
              <a:rPr lang="en-US" dirty="0" smtClean="0"/>
              <a:t>Rejoicing In Answered Prayers.</a:t>
            </a:r>
          </a:p>
          <a:p>
            <a:pPr lvl="1"/>
            <a:r>
              <a:rPr lang="en-US" dirty="0" smtClean="0"/>
              <a:t>Philippians 2:28-30</a:t>
            </a:r>
          </a:p>
          <a:p>
            <a:r>
              <a:rPr lang="en-US" dirty="0" smtClean="0"/>
              <a:t>Living With No Regrets About Putting Christ First.</a:t>
            </a:r>
          </a:p>
          <a:p>
            <a:pPr lvl="1"/>
            <a:r>
              <a:rPr lang="en-US" dirty="0" smtClean="0"/>
              <a:t>Philippians 3:7-11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Be Lights By…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Encouraging Others In The Upward </a:t>
            </a:r>
            <a:br>
              <a:rPr lang="en-US" dirty="0" smtClean="0"/>
            </a:br>
            <a:r>
              <a:rPr lang="en-US" dirty="0" smtClean="0"/>
              <a:t>Call of God.</a:t>
            </a:r>
          </a:p>
          <a:p>
            <a:pPr lvl="1"/>
            <a:r>
              <a:rPr lang="en-US" dirty="0" smtClean="0"/>
              <a:t>Philippians 3:13-14</a:t>
            </a:r>
          </a:p>
          <a:p>
            <a:r>
              <a:rPr lang="en-US" dirty="0" smtClean="0"/>
              <a:t>Placing Our Citizenship In Heaven.</a:t>
            </a:r>
          </a:p>
          <a:p>
            <a:pPr lvl="1"/>
            <a:r>
              <a:rPr lang="en-US" dirty="0" smtClean="0"/>
              <a:t>Philippians 3:20-21</a:t>
            </a:r>
          </a:p>
          <a:p>
            <a:r>
              <a:rPr lang="en-US" dirty="0" smtClean="0"/>
              <a:t>Rejoicing In The Peace of Christ Jesus.</a:t>
            </a:r>
          </a:p>
          <a:p>
            <a:pPr lvl="1"/>
            <a:r>
              <a:rPr lang="en-US" dirty="0" smtClean="0"/>
              <a:t>Philippians 4:4-9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Reason To Thank God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asonForThanks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494</TotalTime>
  <Words>1004</Words>
  <Application>Microsoft Macintosh PowerPoint</Application>
  <PresentationFormat>On-screen Show (4:3)</PresentationFormat>
  <Paragraphs>101</Paragraphs>
  <Slides>5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Theme</vt:lpstr>
      <vt:lpstr>Reason To Thank God</vt:lpstr>
      <vt:lpstr>Thankful For The Light</vt:lpstr>
      <vt:lpstr>We Can Be Lights By…</vt:lpstr>
      <vt:lpstr>We Can Be Lights By…</vt:lpstr>
      <vt:lpstr>Reason To Thank God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Phillip Shumake</dc:creator>
  <cp:lastModifiedBy>Phillip Shumake</cp:lastModifiedBy>
  <cp:revision>21</cp:revision>
  <dcterms:created xsi:type="dcterms:W3CDTF">2015-11-22T03:13:14Z</dcterms:created>
  <dcterms:modified xsi:type="dcterms:W3CDTF">2015-11-22T03:23:20Z</dcterms:modified>
</cp:coreProperties>
</file>