
<file path=[Content_Types].xml><?xml version="1.0" encoding="utf-8"?>
<Types xmlns="http://schemas.openxmlformats.org/package/2006/content-types">
  <Override PartName="/ppt/slides/slide3.xml" ContentType="application/vnd.openxmlformats-officedocument.presentationml.slide+xml"/>
  <Override PartName="/docProps/core.xml" ContentType="application/vnd.openxmlformats-package.core-properties+xml"/>
  <Override PartName="/ppt/slideLayouts/slideLayout6.xml" ContentType="application/vnd.openxmlformats-officedocument.presentationml.slideLayout+xml"/>
  <Override PartName="/ppt/notesSlides/notesSlide2.xml" ContentType="application/vnd.openxmlformats-officedocument.presentationml.notesSlide+xml"/>
  <Default Extension="rels" ContentType="application/vnd.openxmlformats-package.relationships+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s/slide4.xml" ContentType="application/vnd.openxmlformats-officedocument.presentationml.slide+xml"/>
  <Override PartName="/ppt/slideLayouts/slideLayout5.xml" ContentType="application/vnd.openxmlformats-officedocument.presentationml.slideLayout+xml"/>
  <Override PartName="/ppt/viewProps.xml" ContentType="application/vnd.openxmlformats-officedocument.presentationml.viewProps+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6"/>
  </p:notesMasterIdLst>
  <p:sldIdLst>
    <p:sldId id="256" r:id="rId2"/>
    <p:sldId id="257" r:id="rId3"/>
    <p:sldId id="258" r:id="rId4"/>
    <p:sldId id="259"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03" d="100"/>
          <a:sy n="103" d="100"/>
        </p:scale>
        <p:origin x="-1040"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9ECA2D-79EC-F643-A7FC-E0348977753C}" type="datetimeFigureOut">
              <a:rPr lang="en-US" smtClean="0"/>
              <a:pPr/>
              <a:t>5/18/14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F29D01-21A9-F340-BE4D-60CB7D81FEE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end every lesson – inviting people to choose Jesus.  We</a:t>
            </a:r>
            <a:r>
              <a:rPr lang="en-US" baseline="0" dirty="0" smtClean="0"/>
              <a:t> always hope there is someone here, who is willing to turn away from sin and become a child of God. We HOPE you will choose Jesus.  But for tonight’s lesson, I want to flip the question… Would Jesus Choose Me?  When it comes to Salvation – the answer is of course YES. </a:t>
            </a:r>
          </a:p>
          <a:p>
            <a:endParaRPr lang="en-US" baseline="0" dirty="0" smtClean="0"/>
          </a:p>
          <a:p>
            <a:r>
              <a:rPr lang="en-US" baseline="0" dirty="0" smtClean="0"/>
              <a:t>But I want to get more specific tonight – In </a:t>
            </a:r>
            <a:r>
              <a:rPr lang="en-US" baseline="0" dirty="0" err="1" smtClean="0"/>
              <a:t>luke</a:t>
            </a:r>
            <a:r>
              <a:rPr lang="en-US" baseline="0" dirty="0" smtClean="0"/>
              <a:t> 10, the Bible tells us that Jesus selected 70 disciples to go into the cities He was planning to visit – and to lay the ground work of telling people about the Kingdom of GOD.  </a:t>
            </a:r>
          </a:p>
          <a:p>
            <a:endParaRPr lang="en-US" baseline="0" dirty="0" smtClean="0"/>
          </a:p>
          <a:p>
            <a:r>
              <a:rPr lang="en-US" baseline="0" dirty="0" smtClean="0"/>
              <a:t>We have the names of the 12 apostles – but we don’t have the names of these people.  We just know they were the right people for the JOB, and so Jesus choose them.  If we had been alive back then – would Jesus Choose us?</a:t>
            </a:r>
            <a:endParaRPr lang="en-US" dirty="0"/>
          </a:p>
        </p:txBody>
      </p:sp>
      <p:sp>
        <p:nvSpPr>
          <p:cNvPr id="4" name="Slide Number Placeholder 3"/>
          <p:cNvSpPr>
            <a:spLocks noGrp="1"/>
          </p:cNvSpPr>
          <p:nvPr>
            <p:ph type="sldNum" sz="quarter" idx="10"/>
          </p:nvPr>
        </p:nvSpPr>
        <p:spPr/>
        <p:txBody>
          <a:bodyPr/>
          <a:lstStyle/>
          <a:p>
            <a:fld id="{E1F29D01-21A9-F340-BE4D-60CB7D81FEE6}"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CARING</a:t>
            </a:r>
            <a:r>
              <a:rPr lang="en-US" baseline="0" dirty="0" smtClean="0"/>
              <a:t> – they care about the physical &amp; the spiritual well being of the people they meet.</a:t>
            </a:r>
            <a:endParaRPr lang="en-US" dirty="0"/>
          </a:p>
        </p:txBody>
      </p:sp>
      <p:sp>
        <p:nvSpPr>
          <p:cNvPr id="4" name="Slide Number Placeholder 3"/>
          <p:cNvSpPr>
            <a:spLocks noGrp="1"/>
          </p:cNvSpPr>
          <p:nvPr>
            <p:ph type="sldNum" sz="quarter" idx="10"/>
          </p:nvPr>
        </p:nvSpPr>
        <p:spPr/>
        <p:txBody>
          <a:bodyPr/>
          <a:lstStyle/>
          <a:p>
            <a:fld id="{E1F29D01-21A9-F340-BE4D-60CB7D81FEE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a:t>
            </a:r>
            <a:r>
              <a:rPr lang="en-US" baseline="0" dirty="0" smtClean="0"/>
              <a:t> your name written in the book of life?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1F29D01-21A9-F340-BE4D-60CB7D81FEE6}"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706018-AF51-9448-BE2D-87C80F8D078B}" type="datetimeFigureOut">
              <a:rPr lang="en-US" smtClean="0"/>
              <a:pPr/>
              <a:t>5/18/14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905A5-B8F3-694A-A414-976A896E89E3}" type="slidenum">
              <a:rPr lang="en-US" smtClean="0"/>
              <a:pPr/>
              <a:t>‹#›</a:t>
            </a:fld>
            <a:endParaRPr lang="en-US"/>
          </a:p>
        </p:txBody>
      </p:sp>
    </p:spTree>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706018-AF51-9448-BE2D-87C80F8D078B}" type="datetimeFigureOut">
              <a:rPr lang="en-US" smtClean="0"/>
              <a:pPr/>
              <a:t>5/18/14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905A5-B8F3-694A-A414-976A896E89E3}" type="slidenum">
              <a:rPr lang="en-US" smtClean="0"/>
              <a:pPr/>
              <a:t>‹#›</a:t>
            </a:fld>
            <a:endParaRPr lang="en-US"/>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706018-AF51-9448-BE2D-87C80F8D078B}" type="datetimeFigureOut">
              <a:rPr lang="en-US" smtClean="0"/>
              <a:pPr/>
              <a:t>5/18/14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905A5-B8F3-694A-A414-976A896E89E3}" type="slidenum">
              <a:rPr lang="en-US" smtClean="0"/>
              <a:pPr/>
              <a:t>‹#›</a:t>
            </a:fld>
            <a:endParaRPr lang="en-US"/>
          </a:p>
        </p:txBody>
      </p:sp>
    </p:spTree>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706018-AF51-9448-BE2D-87C80F8D078B}" type="datetimeFigureOut">
              <a:rPr lang="en-US" smtClean="0"/>
              <a:pPr/>
              <a:t>5/18/14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905A5-B8F3-694A-A414-976A896E89E3}" type="slidenum">
              <a:rPr lang="en-US" smtClean="0"/>
              <a:pPr/>
              <a:t>‹#›</a:t>
            </a:fld>
            <a:endParaRPr lang="en-US"/>
          </a:p>
        </p:txBody>
      </p:sp>
    </p:spTree>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706018-AF51-9448-BE2D-87C80F8D078B}" type="datetimeFigureOut">
              <a:rPr lang="en-US" smtClean="0"/>
              <a:pPr/>
              <a:t>5/18/14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905A5-B8F3-694A-A414-976A896E89E3}" type="slidenum">
              <a:rPr lang="en-US" smtClean="0"/>
              <a:pPr/>
              <a:t>‹#›</a:t>
            </a:fld>
            <a:endParaRPr lang="en-US"/>
          </a:p>
        </p:txBody>
      </p:sp>
    </p:spTree>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706018-AF51-9448-BE2D-87C80F8D078B}" type="datetimeFigureOut">
              <a:rPr lang="en-US" smtClean="0"/>
              <a:pPr/>
              <a:t>5/18/14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905A5-B8F3-694A-A414-976A896E89E3}" type="slidenum">
              <a:rPr lang="en-US" smtClean="0"/>
              <a:pPr/>
              <a:t>‹#›</a:t>
            </a:fld>
            <a:endParaRPr lang="en-US"/>
          </a:p>
        </p:txBody>
      </p:sp>
    </p:spTree>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706018-AF51-9448-BE2D-87C80F8D078B}" type="datetimeFigureOut">
              <a:rPr lang="en-US" smtClean="0"/>
              <a:pPr/>
              <a:t>5/18/14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905A5-B8F3-694A-A414-976A896E89E3}" type="slidenum">
              <a:rPr lang="en-US" smtClean="0"/>
              <a:pPr/>
              <a:t>‹#›</a:t>
            </a:fld>
            <a:endParaRPr lang="en-US"/>
          </a:p>
        </p:txBody>
      </p:sp>
    </p:spTree>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706018-AF51-9448-BE2D-87C80F8D078B}" type="datetimeFigureOut">
              <a:rPr lang="en-US" smtClean="0"/>
              <a:pPr/>
              <a:t>5/18/14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905A5-B8F3-694A-A414-976A896E89E3}" type="slidenum">
              <a:rPr lang="en-US" smtClean="0"/>
              <a:pPr/>
              <a:t>‹#›</a:t>
            </a:fld>
            <a:endParaRPr lang="en-US"/>
          </a:p>
        </p:txBody>
      </p:sp>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706018-AF51-9448-BE2D-87C80F8D078B}" type="datetimeFigureOut">
              <a:rPr lang="en-US" smtClean="0"/>
              <a:pPr/>
              <a:t>5/18/14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905A5-B8F3-694A-A414-976A896E89E3}" type="slidenum">
              <a:rPr lang="en-US" smtClean="0"/>
              <a:pPr/>
              <a:t>‹#›</a:t>
            </a:fld>
            <a:endParaRPr lang="en-US"/>
          </a:p>
        </p:txBody>
      </p:sp>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706018-AF51-9448-BE2D-87C80F8D078B}" type="datetimeFigureOut">
              <a:rPr lang="en-US" smtClean="0"/>
              <a:pPr/>
              <a:t>5/18/14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905A5-B8F3-694A-A414-976A896E89E3}" type="slidenum">
              <a:rPr lang="en-US" smtClean="0"/>
              <a:pPr/>
              <a:t>‹#›</a:t>
            </a:fld>
            <a:endParaRPr lang="en-US"/>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706018-AF51-9448-BE2D-87C80F8D078B}" type="datetimeFigureOut">
              <a:rPr lang="en-US" smtClean="0"/>
              <a:pPr/>
              <a:t>5/18/14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905A5-B8F3-694A-A414-976A896E89E3}" type="slidenum">
              <a:rPr lang="en-US" smtClean="0"/>
              <a:pPr/>
              <a:t>‹#›</a:t>
            </a:fld>
            <a:endParaRPr lang="en-US"/>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706018-AF51-9448-BE2D-87C80F8D078B}" type="datetimeFigureOut">
              <a:rPr lang="en-US" smtClean="0"/>
              <a:pPr/>
              <a:t>5/18/14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E905A5-B8F3-694A-A414-976A896E89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accel="50000" decel="5000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1" accel="50000" decel="5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 lvl="2">
            <p:tnLst>
              <p:par>
                <p:cTn presetID="2" presetClass="entr" presetSubtype="1"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 lvl="3">
            <p:tnLst>
              <p:par>
                <p:cTn presetID="2" presetClass="entr" presetSubtype="1"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 lvl="4">
            <p:tnLst>
              <p:par>
                <p:cTn presetID="2" presetClass="entr" presetSubtype="1"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 lvl="5">
            <p:tnLst>
              <p:par>
                <p:cTn presetID="2" presetClass="entr" presetSubtype="1"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Lst>
      </p:bldP>
    </p:bld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Luke 10</a:t>
            </a:r>
            <a:endParaRPr lang="en-US" dirty="0"/>
          </a:p>
        </p:txBody>
      </p:sp>
      <p:sp>
        <p:nvSpPr>
          <p:cNvPr id="3" name="Subtitle 2"/>
          <p:cNvSpPr>
            <a:spLocks noGrp="1"/>
          </p:cNvSpPr>
          <p:nvPr>
            <p:ph type="subTitle" idx="1"/>
          </p:nvPr>
        </p:nvSpPr>
        <p:spPr/>
        <p:txBody>
          <a:bodyPr/>
          <a:lstStyle/>
          <a:p>
            <a:endParaRPr lang="en-US"/>
          </a:p>
        </p:txBody>
      </p:sp>
      <p:pic>
        <p:nvPicPr>
          <p:cNvPr id="4" name="Picture 3" descr="CHOOSE-ME-TITLE.jpg"/>
          <p:cNvPicPr>
            <a:picLocks noChangeAspect="1"/>
          </p:cNvPicPr>
          <p:nvPr/>
        </p:nvPicPr>
        <p:blipFill>
          <a:blip r:embed="rId3"/>
          <a:stretch>
            <a:fillRect/>
          </a:stretch>
        </p:blipFill>
        <p:spPr>
          <a:xfrm>
            <a:off x="0" y="-1"/>
            <a:ext cx="9144000" cy="6858001"/>
          </a:xfrm>
          <a:prstGeom prst="rect">
            <a:avLst/>
          </a:prstGeom>
        </p:spPr>
      </p:pic>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Would Jesus Choose Me? </a:t>
            </a:r>
            <a:br>
              <a:rPr lang="en-US" dirty="0" smtClean="0"/>
            </a:br>
            <a:r>
              <a:rPr lang="en-US" dirty="0" smtClean="0"/>
              <a:t>He Is Looking For…</a:t>
            </a:r>
            <a:endParaRPr lang="en-US" dirty="0"/>
          </a:p>
        </p:txBody>
      </p:sp>
      <p:sp>
        <p:nvSpPr>
          <p:cNvPr id="3" name="Content Placeholder 2"/>
          <p:cNvSpPr>
            <a:spLocks noGrp="1"/>
          </p:cNvSpPr>
          <p:nvPr>
            <p:ph idx="1"/>
          </p:nvPr>
        </p:nvSpPr>
        <p:spPr>
          <a:xfrm>
            <a:off x="457200" y="1600200"/>
            <a:ext cx="8229600" cy="4736900"/>
          </a:xfrm>
        </p:spPr>
        <p:txBody>
          <a:bodyPr>
            <a:normAutofit fontScale="92500" lnSpcReduction="20000"/>
          </a:bodyPr>
          <a:lstStyle/>
          <a:p>
            <a:r>
              <a:rPr lang="en-US" dirty="0" smtClean="0"/>
              <a:t>Good Teamwork (</a:t>
            </a:r>
            <a:r>
              <a:rPr lang="en-US" dirty="0" err="1" smtClean="0"/>
              <a:t>vs</a:t>
            </a:r>
            <a:r>
              <a:rPr lang="en-US" dirty="0" smtClean="0"/>
              <a:t> 1)</a:t>
            </a:r>
          </a:p>
          <a:p>
            <a:r>
              <a:rPr lang="en-US" dirty="0" smtClean="0"/>
              <a:t>Hard Workers (</a:t>
            </a:r>
            <a:r>
              <a:rPr lang="en-US" dirty="0" err="1" smtClean="0"/>
              <a:t>vs</a:t>
            </a:r>
            <a:r>
              <a:rPr lang="en-US" dirty="0" smtClean="0"/>
              <a:t> 2)</a:t>
            </a:r>
          </a:p>
          <a:p>
            <a:r>
              <a:rPr lang="en-US" dirty="0" smtClean="0"/>
              <a:t>Gentle &amp; Kind Lambs (</a:t>
            </a:r>
            <a:r>
              <a:rPr lang="en-US" dirty="0" err="1" smtClean="0"/>
              <a:t>vs</a:t>
            </a:r>
            <a:r>
              <a:rPr lang="en-US" dirty="0" smtClean="0"/>
              <a:t> 3)</a:t>
            </a:r>
          </a:p>
          <a:p>
            <a:r>
              <a:rPr lang="en-US" dirty="0" smtClean="0"/>
              <a:t>Those Walking By Faith (</a:t>
            </a:r>
            <a:r>
              <a:rPr lang="en-US" dirty="0" err="1" smtClean="0"/>
              <a:t>vs</a:t>
            </a:r>
            <a:r>
              <a:rPr lang="en-US" dirty="0" smtClean="0"/>
              <a:t> 4)</a:t>
            </a:r>
          </a:p>
          <a:p>
            <a:r>
              <a:rPr lang="en-US" dirty="0" smtClean="0"/>
              <a:t>Flexible &amp; Grateful (</a:t>
            </a:r>
            <a:r>
              <a:rPr lang="en-US" dirty="0" err="1" smtClean="0"/>
              <a:t>vs</a:t>
            </a:r>
            <a:r>
              <a:rPr lang="en-US" dirty="0" smtClean="0"/>
              <a:t> 5-8)</a:t>
            </a:r>
          </a:p>
          <a:p>
            <a:r>
              <a:rPr lang="en-US" dirty="0" smtClean="0"/>
              <a:t>Caring (</a:t>
            </a:r>
            <a:r>
              <a:rPr lang="en-US" dirty="0" err="1" smtClean="0"/>
              <a:t>vs</a:t>
            </a:r>
            <a:r>
              <a:rPr lang="en-US" dirty="0" smtClean="0"/>
              <a:t> 9)</a:t>
            </a:r>
          </a:p>
          <a:p>
            <a:r>
              <a:rPr lang="en-US" dirty="0" smtClean="0"/>
              <a:t>Those Who Can Hear A “No” (</a:t>
            </a:r>
            <a:r>
              <a:rPr lang="en-US" dirty="0" err="1" smtClean="0"/>
              <a:t>vs</a:t>
            </a:r>
            <a:r>
              <a:rPr lang="en-US" dirty="0" smtClean="0"/>
              <a:t> 10-11)</a:t>
            </a:r>
          </a:p>
          <a:p>
            <a:r>
              <a:rPr lang="en-US" dirty="0" smtClean="0"/>
              <a:t>Non-Vengeful (</a:t>
            </a:r>
            <a:r>
              <a:rPr lang="en-US" dirty="0" err="1" smtClean="0"/>
              <a:t>vs</a:t>
            </a:r>
            <a:r>
              <a:rPr lang="en-US" dirty="0" smtClean="0"/>
              <a:t> 12-15)</a:t>
            </a:r>
          </a:p>
          <a:p>
            <a:r>
              <a:rPr lang="en-US" dirty="0" smtClean="0"/>
              <a:t>Those Who Understand The Actual Rejection </a:t>
            </a:r>
            <a:br>
              <a:rPr lang="en-US" dirty="0" smtClean="0"/>
            </a:br>
            <a:r>
              <a:rPr lang="en-US" dirty="0" smtClean="0"/>
              <a:t>(</a:t>
            </a:r>
            <a:r>
              <a:rPr lang="en-US" dirty="0" err="1" smtClean="0"/>
              <a:t>vs</a:t>
            </a:r>
            <a:r>
              <a:rPr lang="en-US" dirty="0" smtClean="0"/>
              <a:t> 16)</a:t>
            </a:r>
          </a:p>
          <a:p>
            <a:endParaRPr lang="en-US" dirty="0"/>
          </a:p>
        </p:txBody>
      </p:sp>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Those Selected By Jesus…</a:t>
            </a:r>
            <a:endParaRPr lang="en-US" dirty="0"/>
          </a:p>
        </p:txBody>
      </p:sp>
      <p:sp>
        <p:nvSpPr>
          <p:cNvPr id="3" name="Content Placeholder 2"/>
          <p:cNvSpPr>
            <a:spLocks noGrp="1"/>
          </p:cNvSpPr>
          <p:nvPr>
            <p:ph idx="1"/>
          </p:nvPr>
        </p:nvSpPr>
        <p:spPr/>
        <p:txBody>
          <a:bodyPr/>
          <a:lstStyle/>
          <a:p>
            <a:r>
              <a:rPr lang="en-US" dirty="0" smtClean="0"/>
              <a:t>Returned With Joy (</a:t>
            </a:r>
            <a:r>
              <a:rPr lang="en-US" dirty="0" err="1" smtClean="0"/>
              <a:t>vs</a:t>
            </a:r>
            <a:r>
              <a:rPr lang="en-US" dirty="0" smtClean="0"/>
              <a:t> 17)</a:t>
            </a:r>
          </a:p>
          <a:p>
            <a:r>
              <a:rPr lang="en-US" dirty="0" smtClean="0"/>
              <a:t>Take Part In God’s Victory (</a:t>
            </a:r>
            <a:r>
              <a:rPr lang="en-US" dirty="0" err="1" smtClean="0"/>
              <a:t>vs</a:t>
            </a:r>
            <a:r>
              <a:rPr lang="en-US" dirty="0" smtClean="0"/>
              <a:t> 18)</a:t>
            </a:r>
          </a:p>
          <a:p>
            <a:r>
              <a:rPr lang="en-US" dirty="0" smtClean="0"/>
              <a:t>Rejoice In Their Heavenly Salvation (</a:t>
            </a:r>
            <a:r>
              <a:rPr lang="en-US" dirty="0" err="1" smtClean="0"/>
              <a:t>vs</a:t>
            </a:r>
            <a:r>
              <a:rPr lang="en-US" dirty="0" smtClean="0"/>
              <a:t> 20)</a:t>
            </a:r>
          </a:p>
          <a:p>
            <a:r>
              <a:rPr lang="en-US" dirty="0" smtClean="0"/>
              <a:t>Witness Jesus Great Rejoicing (</a:t>
            </a:r>
            <a:r>
              <a:rPr lang="en-US" dirty="0" err="1" smtClean="0"/>
              <a:t>vs</a:t>
            </a:r>
            <a:r>
              <a:rPr lang="en-US" dirty="0" smtClean="0"/>
              <a:t> 21a)</a:t>
            </a:r>
          </a:p>
          <a:p>
            <a:r>
              <a:rPr lang="en-US" dirty="0" smtClean="0"/>
              <a:t>Fish For Everyday People (</a:t>
            </a:r>
            <a:r>
              <a:rPr lang="en-US" dirty="0" err="1" smtClean="0"/>
              <a:t>vs</a:t>
            </a:r>
            <a:r>
              <a:rPr lang="en-US" dirty="0" smtClean="0"/>
              <a:t> 21b)</a:t>
            </a:r>
          </a:p>
          <a:p>
            <a:r>
              <a:rPr lang="en-US" dirty="0" smtClean="0"/>
              <a:t>Are Privileged To Play A Very Special Part</a:t>
            </a:r>
            <a:r>
              <a:rPr lang="en-US" dirty="0" smtClean="0"/>
              <a:t> </a:t>
            </a:r>
            <a:br>
              <a:rPr lang="en-US" dirty="0" smtClean="0"/>
            </a:br>
            <a:r>
              <a:rPr lang="en-US" dirty="0" smtClean="0"/>
              <a:t>(</a:t>
            </a:r>
            <a:r>
              <a:rPr lang="en-US" dirty="0" err="1" smtClean="0"/>
              <a:t>vs</a:t>
            </a:r>
            <a:r>
              <a:rPr lang="en-US" dirty="0" smtClean="0"/>
              <a:t> 23-24)</a:t>
            </a:r>
          </a:p>
          <a:p>
            <a:endParaRPr lang="en-US" dirty="0" smtClean="0"/>
          </a:p>
          <a:p>
            <a:endParaRPr lang="en-US" dirty="0" smtClean="0"/>
          </a:p>
          <a:p>
            <a:endParaRPr lang="en-US" dirty="0" smtClean="0"/>
          </a:p>
          <a:p>
            <a:endParaRPr lang="en-US" dirty="0"/>
          </a:p>
        </p:txBody>
      </p:sp>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Luke 10</a:t>
            </a:r>
            <a:endParaRPr lang="en-US" dirty="0"/>
          </a:p>
        </p:txBody>
      </p:sp>
      <p:sp>
        <p:nvSpPr>
          <p:cNvPr id="3" name="Subtitle 2"/>
          <p:cNvSpPr>
            <a:spLocks noGrp="1"/>
          </p:cNvSpPr>
          <p:nvPr>
            <p:ph type="subTitle" idx="1"/>
          </p:nvPr>
        </p:nvSpPr>
        <p:spPr/>
        <p:txBody>
          <a:bodyPr/>
          <a:lstStyle/>
          <a:p>
            <a:endParaRPr lang="en-US"/>
          </a:p>
        </p:txBody>
      </p:sp>
      <p:pic>
        <p:nvPicPr>
          <p:cNvPr id="4" name="Picture 3" descr="CHOOSE-ME-TITLE.jpg"/>
          <p:cNvPicPr>
            <a:picLocks noChangeAspect="1"/>
          </p:cNvPicPr>
          <p:nvPr/>
        </p:nvPicPr>
        <p:blipFill>
          <a:blip r:embed="rId3"/>
          <a:stretch>
            <a:fillRect/>
          </a:stretch>
        </p:blipFill>
        <p:spPr>
          <a:xfrm>
            <a:off x="0" y="-1"/>
            <a:ext cx="9144000" cy="6858001"/>
          </a:xfrm>
          <a:prstGeom prst="rect">
            <a:avLst/>
          </a:prstGeom>
        </p:spPr>
      </p:pic>
    </p:spTree>
  </p:cSld>
  <p:clrMapOvr>
    <a:masterClrMapping/>
  </p:clrMapOvr>
  <p:transition>
    <p:circl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1425</TotalTime>
  <Words>352</Words>
  <Application>Microsoft Macintosh PowerPoint</Application>
  <PresentationFormat>On-screen Show (4:3)</PresentationFormat>
  <Paragraphs>31</Paragraphs>
  <Slides>4</Slides>
  <Notes>3</Notes>
  <HiddenSlides>0</HiddenSlides>
  <MMClips>0</MMClips>
  <ScaleCrop>false</ScaleCrop>
  <HeadingPairs>
    <vt:vector size="4" baseType="variant">
      <vt:variant>
        <vt:lpstr>Design Template</vt:lpstr>
      </vt:variant>
      <vt:variant>
        <vt:i4>1</vt:i4>
      </vt:variant>
      <vt:variant>
        <vt:lpstr>Slide Titles</vt:lpstr>
      </vt:variant>
      <vt:variant>
        <vt:i4>4</vt:i4>
      </vt:variant>
    </vt:vector>
  </HeadingPairs>
  <TitlesOfParts>
    <vt:vector size="5" baseType="lpstr">
      <vt:lpstr>Office Theme</vt:lpstr>
      <vt:lpstr>Luke 10</vt:lpstr>
      <vt:lpstr>Would Jesus Choose Me?  He Is Looking For…</vt:lpstr>
      <vt:lpstr>Those Selected By Jesus…</vt:lpstr>
      <vt:lpstr>Luke 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Luke 10</dc:title>
  <dc:creator>Phillip Shumake</dc:creator>
  <cp:lastModifiedBy>Phillip Shumake</cp:lastModifiedBy>
  <cp:revision>9</cp:revision>
  <dcterms:created xsi:type="dcterms:W3CDTF">2014-05-18T20:47:24Z</dcterms:created>
  <dcterms:modified xsi:type="dcterms:W3CDTF">2014-05-18T21:00:57Z</dcterms:modified>
</cp:coreProperties>
</file>