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  <p:clrMru>
    <a:srgbClr val="F6EC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notesView">
  <p:normalViewPr>
    <p:restoredLeft sz="15620"/>
    <p:restoredTop sz="48372" autoAdjust="0"/>
  </p:normalViewPr>
  <p:slideViewPr>
    <p:cSldViewPr snapToGrid="0" snapToObjects="1">
      <p:cViewPr varScale="1">
        <p:scale>
          <a:sx n="53" d="100"/>
          <a:sy n="53" d="100"/>
        </p:scale>
        <p:origin x="-24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-2920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7E491-D642-6947-AF4C-EA2AC3039B0B}" type="datetimeFigureOut">
              <a:rPr lang="en-US" smtClean="0"/>
              <a:pPr/>
              <a:t>8/16/14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155ED-9AC5-774C-B7D9-4FD78BFD6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6970" y="379236"/>
            <a:ext cx="3455765" cy="2591824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3589" y="3211622"/>
            <a:ext cx="6622824" cy="5246578"/>
          </a:xfrm>
        </p:spPr>
        <p:txBody>
          <a:bodyPr>
            <a:noAutofit/>
          </a:bodyPr>
          <a:lstStyle/>
          <a:p>
            <a:r>
              <a:rPr lang="en-US" sz="1600" dirty="0" smtClean="0"/>
              <a:t>This is a prayer that gets better and better as it goes… 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Like a</a:t>
            </a:r>
            <a:r>
              <a:rPr lang="en-US" sz="1600" baseline="0" dirty="0" smtClean="0"/>
              <a:t> meal where every course is better –</a:t>
            </a:r>
          </a:p>
          <a:p>
            <a:r>
              <a:rPr lang="en-US" sz="1600" baseline="0" dirty="0" smtClean="0"/>
              <a:t>Like a note from a friend where you feel more loved with every line –</a:t>
            </a:r>
          </a:p>
          <a:p>
            <a:r>
              <a:rPr lang="en-US" sz="1600" baseline="0" dirty="0" smtClean="0"/>
              <a:t>Jesus prayer is richer, more uplifting, and shows Higher and Nobler thoughts phrase after phrase.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I love this prayer and believe you will too this morning…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Jesus primary</a:t>
            </a:r>
            <a:r>
              <a:rPr lang="en-US" sz="1600" baseline="0" dirty="0" smtClean="0"/>
              <a:t> concern in this prayer is the FUTURE (both near and far)</a:t>
            </a:r>
            <a:r>
              <a:rPr lang="en-US" sz="1600" baseline="0" dirty="0" smtClean="0"/>
              <a:t>. </a:t>
            </a:r>
            <a:r>
              <a:rPr lang="en-US" sz="1600" dirty="0" smtClean="0"/>
              <a:t>Jesus sees with eyes of faith – what</a:t>
            </a:r>
            <a:r>
              <a:rPr lang="en-US" sz="1600" baseline="0" dirty="0" smtClean="0"/>
              <a:t> the rest of the world doesn’t really know is coming yet.  In fact some of the </a:t>
            </a:r>
            <a:r>
              <a:rPr lang="en-US" sz="1600" baseline="0" dirty="0" err="1" smtClean="0"/>
              <a:t>lanugage</a:t>
            </a:r>
            <a:r>
              <a:rPr lang="en-US" sz="1600" baseline="0" dirty="0" smtClean="0"/>
              <a:t> Jesus uses is actually speaking in present tense as if the short-term future has already been accomplished.  (</a:t>
            </a:r>
            <a:r>
              <a:rPr lang="en-US" sz="1600" baseline="0" dirty="0" err="1" smtClean="0"/>
              <a:t>vs</a:t>
            </a:r>
            <a:r>
              <a:rPr lang="en-US" sz="1600" baseline="0" dirty="0" smtClean="0"/>
              <a:t> 4 – a short time of work left, </a:t>
            </a:r>
            <a:r>
              <a:rPr lang="en-US" sz="1600" baseline="0" dirty="0" err="1" smtClean="0"/>
              <a:t>vs</a:t>
            </a:r>
            <a:r>
              <a:rPr lang="en-US" sz="1600" baseline="0" dirty="0" smtClean="0"/>
              <a:t> 11 – not ascended yet )  But he knows these things are so near, he is now taking a moment to look beyond them.  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You know how the last day of vacation you can’t help but start to think a little about the work you’ve got to do when you get home. It’s not that the vacation is over – but the future begins to fill your thoughts.  That’s what this prayer shows us about the thoughts of Jesus – He knows His death is near – so he’s thinking about what’s next…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*</a:t>
            </a:r>
            <a:r>
              <a:rPr lang="en-US" sz="1600" baseline="0" dirty="0" smtClean="0"/>
              <a:t>* What we will primarily focus on – is the future Jesus envisions for His followers</a:t>
            </a:r>
            <a:r>
              <a:rPr lang="en-US" sz="1600" baseline="0" dirty="0" smtClean="0"/>
              <a:t>.</a:t>
            </a:r>
            <a:endParaRPr lang="en-US" sz="16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155ED-9AC5-774C-B7D9-4FD78BFD65C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baseline="0" dirty="0" smtClean="0"/>
          </a:p>
          <a:p>
            <a:r>
              <a:rPr lang="en-US" sz="1600" baseline="0" dirty="0" smtClean="0"/>
              <a:t>GODS GLORY Vs </a:t>
            </a:r>
            <a:r>
              <a:rPr lang="en-US" sz="1600" baseline="0" dirty="0" smtClean="0"/>
              <a:t>1-5 *</a:t>
            </a:r>
            <a:r>
              <a:rPr lang="en-US" sz="1600" baseline="0" dirty="0" smtClean="0"/>
              <a:t>*He </a:t>
            </a:r>
            <a:r>
              <a:rPr lang="en-US" sz="1600" baseline="0" dirty="0" smtClean="0"/>
              <a:t>talks about it in </a:t>
            </a:r>
            <a:r>
              <a:rPr lang="en-US" sz="1600" baseline="0" dirty="0" err="1" smtClean="0"/>
              <a:t>vs</a:t>
            </a:r>
            <a:r>
              <a:rPr lang="en-US" sz="1600" baseline="0" dirty="0" smtClean="0"/>
              <a:t> 1-5…but please understand the subject never shifts. I could just as accurately say – Jesus desires God’s Glory – see </a:t>
            </a:r>
            <a:r>
              <a:rPr lang="en-US" sz="1600" baseline="0" dirty="0" err="1" smtClean="0"/>
              <a:t>vs</a:t>
            </a:r>
            <a:r>
              <a:rPr lang="en-US" sz="1600" baseline="0" dirty="0" smtClean="0"/>
              <a:t> 1-26.  Point – </a:t>
            </a:r>
            <a:r>
              <a:rPr lang="en-US" sz="1600" baseline="0" dirty="0" smtClean="0"/>
              <a:t>everything </a:t>
            </a:r>
            <a:r>
              <a:rPr lang="en-US" sz="1600" baseline="0" dirty="0" smtClean="0"/>
              <a:t>we look at in the following 20 verses – are STILL CONNECTED TO BRINGING GOD GLORY.  God is glorified in faithfulness, God is glorified in sanctification – so think of the rest as the SPECIFICS</a:t>
            </a:r>
            <a:r>
              <a:rPr lang="en-US" sz="1600" baseline="0" dirty="0" smtClean="0"/>
              <a:t>…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*</a:t>
            </a:r>
            <a:r>
              <a:rPr lang="en-US" sz="1600" dirty="0" smtClean="0"/>
              <a:t> See Highlights on Printed Barne</a:t>
            </a:r>
            <a:r>
              <a:rPr lang="en-US" sz="1600" dirty="0" smtClean="0"/>
              <a:t>s’ notes….</a:t>
            </a:r>
            <a:endParaRPr lang="en-US" sz="1600" baseline="0" dirty="0" smtClean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155ED-9AC5-774C-B7D9-4FD78BFD65C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155ED-9AC5-774C-B7D9-4FD78BFD65C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5EF1-D94A-F34D-A850-CE56B1ECF54E}" type="datetimeFigureOut">
              <a:rPr lang="en-US" smtClean="0"/>
              <a:pPr/>
              <a:t>8/16/14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A063-277E-A548-BE08-E065160B6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5EF1-D94A-F34D-A850-CE56B1ECF54E}" type="datetimeFigureOut">
              <a:rPr lang="en-US" smtClean="0"/>
              <a:pPr/>
              <a:t>8/16/14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A063-277E-A548-BE08-E065160B6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5EF1-D94A-F34D-A850-CE56B1ECF54E}" type="datetimeFigureOut">
              <a:rPr lang="en-US" smtClean="0"/>
              <a:pPr/>
              <a:t>8/16/14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A063-277E-A548-BE08-E065160B6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5EF1-D94A-F34D-A850-CE56B1ECF54E}" type="datetimeFigureOut">
              <a:rPr lang="en-US" smtClean="0"/>
              <a:pPr/>
              <a:t>8/16/14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A063-277E-A548-BE08-E065160B6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5EF1-D94A-F34D-A850-CE56B1ECF54E}" type="datetimeFigureOut">
              <a:rPr lang="en-US" smtClean="0"/>
              <a:pPr/>
              <a:t>8/16/14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A063-277E-A548-BE08-E065160B6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5EF1-D94A-F34D-A850-CE56B1ECF54E}" type="datetimeFigureOut">
              <a:rPr lang="en-US" smtClean="0"/>
              <a:pPr/>
              <a:t>8/16/14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A063-277E-A548-BE08-E065160B6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5EF1-D94A-F34D-A850-CE56B1ECF54E}" type="datetimeFigureOut">
              <a:rPr lang="en-US" smtClean="0"/>
              <a:pPr/>
              <a:t>8/16/14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A063-277E-A548-BE08-E065160B6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5EF1-D94A-F34D-A850-CE56B1ECF54E}" type="datetimeFigureOut">
              <a:rPr lang="en-US" smtClean="0"/>
              <a:pPr/>
              <a:t>8/16/14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A063-277E-A548-BE08-E065160B6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5EF1-D94A-F34D-A850-CE56B1ECF54E}" type="datetimeFigureOut">
              <a:rPr lang="en-US" smtClean="0"/>
              <a:pPr/>
              <a:t>8/16/14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A063-277E-A548-BE08-E065160B6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5EF1-D94A-F34D-A850-CE56B1ECF54E}" type="datetimeFigureOut">
              <a:rPr lang="en-US" smtClean="0"/>
              <a:pPr/>
              <a:t>8/16/14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A063-277E-A548-BE08-E065160B6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5EF1-D94A-F34D-A850-CE56B1ECF54E}" type="datetimeFigureOut">
              <a:rPr lang="en-US" smtClean="0"/>
              <a:pPr/>
              <a:t>8/16/14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AA063-277E-A548-BE08-E065160B6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B5EF1-D94A-F34D-A850-CE56B1ECF54E}" type="datetimeFigureOut">
              <a:rPr lang="en-US" smtClean="0"/>
              <a:pPr/>
              <a:t>8/16/14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AA063-277E-A548-BE08-E065160B62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4" accel="50000" decel="5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F6ECC7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bg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bg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bg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bg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bg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Savior’s Prayer – John 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JN 17-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Envisions The Future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Jesus Desires God’s Glory. (1-5)</a:t>
            </a:r>
          </a:p>
          <a:p>
            <a:r>
              <a:rPr lang="en-US" dirty="0" smtClean="0"/>
              <a:t>Jesus Desires Our Faithfulness. (6-12)</a:t>
            </a:r>
          </a:p>
          <a:p>
            <a:r>
              <a:rPr lang="en-US" dirty="0" smtClean="0"/>
              <a:t>Jesus Desires Our Joy In The Face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 smtClean="0"/>
              <a:t>Difficulty. (13-16)</a:t>
            </a:r>
          </a:p>
          <a:p>
            <a:r>
              <a:rPr lang="en-US" dirty="0" smtClean="0"/>
              <a:t>Jesus Desires Our Sanctification. (17-19)</a:t>
            </a:r>
          </a:p>
          <a:p>
            <a:r>
              <a:rPr lang="en-US" dirty="0" smtClean="0"/>
              <a:t>Jesus Desires</a:t>
            </a:r>
            <a:r>
              <a:rPr lang="en-US" dirty="0" smtClean="0"/>
              <a:t> Our Unity. </a:t>
            </a:r>
            <a:r>
              <a:rPr lang="en-US" dirty="0" smtClean="0"/>
              <a:t>(20-23)</a:t>
            </a:r>
          </a:p>
          <a:p>
            <a:r>
              <a:rPr lang="en-US" dirty="0" smtClean="0"/>
              <a:t>Jesus Desires Our Heavenly Unity. (24-26)</a:t>
            </a:r>
          </a:p>
          <a:p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Savior’s Prayer – John 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JN 17-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438</Words>
  <Application>Microsoft Macintosh PowerPoint</Application>
  <PresentationFormat>On-screen Show (4:3)</PresentationFormat>
  <Paragraphs>28</Paragraphs>
  <Slides>3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The Savior’s Prayer – John 17</vt:lpstr>
      <vt:lpstr>Jesus Envisions The Future </vt:lpstr>
      <vt:lpstr>The Savior’s Prayer – John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Savior’s Prayer – John 17</dc:title>
  <dc:creator>Phillip Shumake</dc:creator>
  <cp:lastModifiedBy>Phillip Shumake</cp:lastModifiedBy>
  <cp:revision>22</cp:revision>
  <cp:lastPrinted>2014-08-17T01:54:07Z</cp:lastPrinted>
  <dcterms:created xsi:type="dcterms:W3CDTF">2014-08-17T01:11:25Z</dcterms:created>
  <dcterms:modified xsi:type="dcterms:W3CDTF">2014-08-17T01:54:12Z</dcterms:modified>
</cp:coreProperties>
</file>