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9" r:id="rId4"/>
    <p:sldId id="260" r:id="rId5"/>
    <p:sldId id="25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25" autoAdjust="0"/>
  </p:normalViewPr>
  <p:slideViewPr>
    <p:cSldViewPr snapToGrid="0" snapToObjects="1">
      <p:cViewPr varScale="1">
        <p:scale>
          <a:sx n="58" d="100"/>
          <a:sy n="58" d="100"/>
        </p:scale>
        <p:origin x="-564"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3" d="100"/>
          <a:sy n="53" d="100"/>
        </p:scale>
        <p:origin x="-154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51AB1B-7221-3A45-9E68-839E29BA7F1C}" type="datetimeFigureOut">
              <a:rPr lang="en-US" smtClean="0"/>
              <a:pPr/>
              <a:t>2/22/2015</a:t>
            </a:fld>
            <a:endParaRPr lang="en-US"/>
          </a:p>
        </p:txBody>
      </p:sp>
      <p:sp>
        <p:nvSpPr>
          <p:cNvPr id="4" name="Slide Image Placeholder 3"/>
          <p:cNvSpPr>
            <a:spLocks noGrp="1" noRot="1" noChangeAspect="1"/>
          </p:cNvSpPr>
          <p:nvPr>
            <p:ph type="sldImg" idx="2"/>
          </p:nvPr>
        </p:nvSpPr>
        <p:spPr>
          <a:xfrm>
            <a:off x="1527444" y="60480"/>
            <a:ext cx="3725065" cy="2793799"/>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6065" y="2944999"/>
            <a:ext cx="6644757" cy="60969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167590A4-9E8A-8C4C-B954-569632410C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Today begins</a:t>
            </a:r>
            <a:r>
              <a:rPr lang="en-US" sz="2000" baseline="0" dirty="0" smtClean="0"/>
              <a:t> a new chapter for us as a family at East End, as a new eldership is appointed this morning.</a:t>
            </a:r>
          </a:p>
          <a:p>
            <a:endParaRPr lang="en-US" sz="2000" baseline="0" dirty="0" smtClean="0"/>
          </a:p>
          <a:p>
            <a:r>
              <a:rPr lang="en-US" sz="2000" baseline="0" dirty="0" smtClean="0"/>
              <a:t>As we begin this new chapter, it is helpful for us to learn from the leadership changes recorded for us in the Bible, so I invite you to take your Bible to Number 27 as we look at some messages the Bible gives both to the NEW LEADERS who will be guiding us – as well as TO THE PEOPLE about the PATH AHEAD…</a:t>
            </a:r>
          </a:p>
          <a:p>
            <a:endParaRPr lang="en-US" sz="2000" dirty="0" smtClean="0"/>
          </a:p>
          <a:p>
            <a:r>
              <a:rPr lang="en-US" sz="2000" dirty="0" smtClean="0"/>
              <a:t>Context:  Just Before Numbers 27:15, Moses has been told he will see the Promise Land, but will not go with the people to enter…</a:t>
            </a:r>
            <a:endParaRPr lang="en-US" sz="2000" dirty="0"/>
          </a:p>
        </p:txBody>
      </p:sp>
      <p:sp>
        <p:nvSpPr>
          <p:cNvPr id="4" name="Slide Number Placeholder 3"/>
          <p:cNvSpPr>
            <a:spLocks noGrp="1"/>
          </p:cNvSpPr>
          <p:nvPr>
            <p:ph type="sldNum" sz="quarter" idx="10"/>
          </p:nvPr>
        </p:nvSpPr>
        <p:spPr/>
        <p:txBody>
          <a:bodyPr/>
          <a:lstStyle/>
          <a:p>
            <a:fld id="{167590A4-9E8A-8C4C-B954-569632410CA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dirty="0" smtClean="0"/>
              <a:t>WHO STILL FOLLOW</a:t>
            </a:r>
            <a:r>
              <a:rPr lang="en-US" sz="1600" baseline="0" dirty="0" smtClean="0"/>
              <a:t> GOD:  The old saying “the more things change, the more they stay the same.” applies here.  Moses leadership is ending, the people are moving into a new location with new blessings and new challenges.  They will deal with new battles and celebrate new victories.  But at their CORE…they are still the PEOPLE OF GOD.</a:t>
            </a:r>
          </a:p>
          <a:p>
            <a:endParaRPr lang="en-US" sz="1600" baseline="0" dirty="0" smtClean="0"/>
          </a:p>
          <a:p>
            <a:r>
              <a:rPr lang="en-US" sz="1600" baseline="0" dirty="0" smtClean="0"/>
              <a:t>God is still the LORD and everyone is subject and in submission to HIM above all else.  We are STILL called to a life of Holiness and Faithfulness, no matter who fills the earthly offices of leadership.  </a:t>
            </a:r>
          </a:p>
          <a:p>
            <a:endParaRPr lang="en-US" sz="1600" baseline="0" dirty="0" smtClean="0"/>
          </a:p>
          <a:p>
            <a:r>
              <a:rPr lang="en-US" sz="1600" baseline="0" dirty="0" smtClean="0"/>
              <a:t>It is wonderful for us to have new elders, but it should also be familiar.  We know the respect and cooperation the eldership deserves – and we know they have a God-given job to accomplish, so we should support them in this work.</a:t>
            </a:r>
            <a:endParaRPr lang="en-US" sz="1600" dirty="0" smtClean="0"/>
          </a:p>
          <a:p>
            <a:endParaRPr lang="en-US" sz="1600" dirty="0" smtClean="0"/>
          </a:p>
          <a:p>
            <a:r>
              <a:rPr lang="en-US" sz="1600" dirty="0" smtClean="0"/>
              <a:t>WHO SHEPHERD:</a:t>
            </a:r>
            <a:r>
              <a:rPr lang="en-US" sz="1600" baseline="0" dirty="0" smtClean="0"/>
              <a:t>  Who can consider the GOOD of the WHOLE group (over the congregation).  Who will set a positive example (out and come in before them.)</a:t>
            </a:r>
          </a:p>
          <a:p>
            <a:endParaRPr lang="en-US" sz="1600" baseline="0" dirty="0" smtClean="0"/>
          </a:p>
          <a:p>
            <a:r>
              <a:rPr lang="en-US" sz="1600" baseline="0" dirty="0" smtClean="0"/>
              <a:t>WHO ARE RECOGNIZED:  God approves of this man because He has the CHARACTER God is looking for.  This is someone VISIBLE.  God is always the ultimate leader, but these men aid in directing us in God’s will here on earth.  “Commission him in their sight…”   This is not something done in secret. Let everyone know going forward these are our leaders and we will follow them. (obey him)</a:t>
            </a:r>
          </a:p>
          <a:p>
            <a:endParaRPr lang="en-US" sz="1600" baseline="0" dirty="0" smtClean="0"/>
          </a:p>
          <a:p>
            <a:r>
              <a:rPr lang="en-US" sz="1600" baseline="0" dirty="0" smtClean="0"/>
              <a:t>WHO WORK TOGETHER:  *Notice that although Joshua is the new leader particularly in National or Military matters – </a:t>
            </a:r>
            <a:r>
              <a:rPr lang="en-US" sz="1600" baseline="0" dirty="0" err="1" smtClean="0"/>
              <a:t>Eleazar</a:t>
            </a:r>
            <a:r>
              <a:rPr lang="en-US" sz="1600" baseline="0" dirty="0" smtClean="0"/>
              <a:t> is the priest. And the best results come as they labor together.  Each of us can put ourselves in the place of </a:t>
            </a:r>
            <a:r>
              <a:rPr lang="en-US" sz="1600" baseline="0" dirty="0" err="1" smtClean="0"/>
              <a:t>Eleazar</a:t>
            </a:r>
            <a:r>
              <a:rPr lang="en-US" sz="1600" baseline="0" dirty="0" smtClean="0"/>
              <a:t>…we are all expected to work together with our new elders and they are expected to work with us.  No one person makes up the whole body – but each of us fulfill various  roles.</a:t>
            </a:r>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167590A4-9E8A-8C4C-B954-569632410CA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ACCORDING</a:t>
            </a:r>
            <a:r>
              <a:rPr lang="en-US" sz="1800" baseline="0" dirty="0" smtClean="0"/>
              <a:t> To God’s Plans:  Leadership that takes action. Leadership that depends on the PROMISES of God.  Leadership that remembers after all our sweat and blood, we are dependant on God and His blessings.</a:t>
            </a:r>
            <a:endParaRPr lang="en-US" sz="1800" dirty="0" smtClean="0"/>
          </a:p>
          <a:p>
            <a:endParaRPr lang="en-US" sz="1800" dirty="0" smtClean="0"/>
          </a:p>
          <a:p>
            <a:r>
              <a:rPr lang="en-US" sz="1800" dirty="0" smtClean="0"/>
              <a:t>WITHIN God’s Limits.    Within God’s Limits, God will give us the</a:t>
            </a:r>
            <a:r>
              <a:rPr lang="en-US" sz="1800" baseline="0" dirty="0" smtClean="0"/>
              <a:t> Victories that glorify Him – but if we go beyond the Word of God, failure is sure to come.  Just as they were not called to conquer other areas, we are not called to take up every possible “work” – but are to focus on the spiritual work within the realm and plan of God’s church.</a:t>
            </a:r>
          </a:p>
          <a:p>
            <a:endParaRPr lang="en-US" sz="1800" baseline="0" dirty="0" smtClean="0"/>
          </a:p>
          <a:p>
            <a:endParaRPr lang="en-US" sz="1800" dirty="0"/>
          </a:p>
        </p:txBody>
      </p:sp>
      <p:sp>
        <p:nvSpPr>
          <p:cNvPr id="4" name="Slide Number Placeholder 3"/>
          <p:cNvSpPr>
            <a:spLocks noGrp="1"/>
          </p:cNvSpPr>
          <p:nvPr>
            <p:ph type="sldNum" sz="quarter" idx="10"/>
          </p:nvPr>
        </p:nvSpPr>
        <p:spPr/>
        <p:txBody>
          <a:bodyPr/>
          <a:lstStyle/>
          <a:p>
            <a:fld id="{167590A4-9E8A-8C4C-B954-569632410CA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PREPARE:</a:t>
            </a:r>
            <a:r>
              <a:rPr lang="en-US" sz="1600" baseline="0" dirty="0" smtClean="0"/>
              <a:t>  We have personal responsibility.  They have not been appointed as leaders to CARRY US.  We must move forward with the two feet God has blessed us with!  It is our job to prepare for the classes that are planned. It is our job to look for where we can be useful and helpful.  It is our job to respect the TIMELINE that our leaders ask for and do our best to embark together.</a:t>
            </a:r>
          </a:p>
          <a:p>
            <a:endParaRPr lang="en-US" sz="1600" baseline="0" dirty="0" smtClean="0"/>
          </a:p>
          <a:p>
            <a:endParaRPr lang="en-US" sz="1600" baseline="0" dirty="0" smtClean="0"/>
          </a:p>
          <a:p>
            <a:r>
              <a:rPr lang="en-US" sz="1600" dirty="0" smtClean="0"/>
              <a:t>FAMILIES &amp; COMMITMENTS: Tribes East of the Jordan had agreed to help conquer the </a:t>
            </a:r>
            <a:r>
              <a:rPr lang="en-US" sz="1600" dirty="0" err="1" smtClean="0"/>
              <a:t>Cannanites</a:t>
            </a:r>
            <a:r>
              <a:rPr lang="en-US" sz="1600" dirty="0" smtClean="0"/>
              <a:t>…  We need to remember that part of the way we provide for our immediate family is by keeping our commitments to FOR THE GOOD of the LARGER FAMILY. We need to remember our commitment to use our talents for the good of the whole family…</a:t>
            </a:r>
            <a:endParaRPr lang="en-US" sz="1600" baseline="0" dirty="0" smtClean="0"/>
          </a:p>
          <a:p>
            <a:endParaRPr lang="en-US" sz="1600" baseline="0" dirty="0" smtClean="0"/>
          </a:p>
          <a:p>
            <a:endParaRPr lang="en-US" sz="1600" baseline="0" dirty="0" smtClean="0"/>
          </a:p>
          <a:p>
            <a:r>
              <a:rPr lang="en-US" sz="1600" baseline="0" dirty="0" smtClean="0"/>
              <a:t>Vs 18 – They speak up with an attitude of cooperation.  In fact, they have an attitude that if anyone among them is disruptive and rebellious, Joshua won’t even have to worry about it – because they will self-regulate. They will make sure they encourage (in this case – threaten) one another to act in accordance with all that God has authorized Joshua to command them in.</a:t>
            </a:r>
          </a:p>
          <a:p>
            <a:endParaRPr lang="en-US" sz="1600" dirty="0"/>
          </a:p>
        </p:txBody>
      </p:sp>
      <p:sp>
        <p:nvSpPr>
          <p:cNvPr id="4" name="Slide Number Placeholder 3"/>
          <p:cNvSpPr>
            <a:spLocks noGrp="1"/>
          </p:cNvSpPr>
          <p:nvPr>
            <p:ph type="sldNum" sz="quarter" idx="10"/>
          </p:nvPr>
        </p:nvSpPr>
        <p:spPr/>
        <p:txBody>
          <a:bodyPr/>
          <a:lstStyle/>
          <a:p>
            <a:fld id="{167590A4-9E8A-8C4C-B954-569632410CA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Do these 3 traits describe the way you are following</a:t>
            </a:r>
            <a:r>
              <a:rPr lang="en-US" sz="1800" baseline="0" dirty="0" smtClean="0"/>
              <a:t> JESUS?  </a:t>
            </a:r>
          </a:p>
          <a:p>
            <a:endParaRPr lang="en-US" sz="1800" dirty="0" smtClean="0"/>
          </a:p>
          <a:p>
            <a:r>
              <a:rPr lang="en-US" sz="1800" baseline="0" dirty="0" smtClean="0"/>
              <a:t>&gt; Are you ready for action – doing all the scripture asks.  </a:t>
            </a:r>
          </a:p>
          <a:p>
            <a:r>
              <a:rPr lang="en-US" sz="1800" baseline="0" dirty="0" smtClean="0"/>
              <a:t>&gt; Are you leading your family closer to God?  </a:t>
            </a:r>
          </a:p>
          <a:p>
            <a:r>
              <a:rPr lang="en-US" sz="1800" dirty="0" smtClean="0"/>
              <a:t>&gt; </a:t>
            </a:r>
            <a:r>
              <a:rPr lang="en-US" sz="1800" baseline="0" dirty="0" smtClean="0"/>
              <a:t>Are you </a:t>
            </a:r>
            <a:r>
              <a:rPr lang="en-US" sz="1800" baseline="0" dirty="0" err="1" smtClean="0"/>
              <a:t>gving</a:t>
            </a:r>
            <a:r>
              <a:rPr lang="en-US" sz="1800" baseline="0" dirty="0" smtClean="0"/>
              <a:t> God the respect He is worthy of?</a:t>
            </a:r>
          </a:p>
          <a:p>
            <a:endParaRPr lang="en-US" sz="1800" baseline="0" dirty="0" smtClean="0"/>
          </a:p>
          <a:p>
            <a:r>
              <a:rPr lang="en-US" sz="1800" baseline="0" dirty="0" smtClean="0"/>
              <a:t>If not, then it is time to GET ON HIS PATH….Jesus told us the way is narrow but it leads to eternal life.  Join us on this path by becoming a Christian today…</a:t>
            </a:r>
            <a:endParaRPr lang="en-US" sz="1800" dirty="0"/>
          </a:p>
        </p:txBody>
      </p:sp>
      <p:sp>
        <p:nvSpPr>
          <p:cNvPr id="4" name="Slide Number Placeholder 3"/>
          <p:cNvSpPr>
            <a:spLocks noGrp="1"/>
          </p:cNvSpPr>
          <p:nvPr>
            <p:ph type="sldNum" sz="quarter" idx="10"/>
          </p:nvPr>
        </p:nvSpPr>
        <p:spPr/>
        <p:txBody>
          <a:bodyPr/>
          <a:lstStyle/>
          <a:p>
            <a:fld id="{167590A4-9E8A-8C4C-B954-569632410CA7}"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2/22/2015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2/22/2015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2/22/2015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2/22/2015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7"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2">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3">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4">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5">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Path Ahead</a:t>
            </a:r>
            <a:endParaRPr lang="en-US" dirty="0"/>
          </a:p>
        </p:txBody>
      </p:sp>
      <p:sp>
        <p:nvSpPr>
          <p:cNvPr id="3" name="Subtitle 2"/>
          <p:cNvSpPr>
            <a:spLocks noGrp="1"/>
          </p:cNvSpPr>
          <p:nvPr>
            <p:ph type="subTitle" idx="1"/>
          </p:nvPr>
        </p:nvSpPr>
        <p:spPr/>
        <p:txBody>
          <a:bodyPr/>
          <a:lstStyle/>
          <a:p>
            <a:endParaRPr lang="en-US"/>
          </a:p>
        </p:txBody>
      </p:sp>
      <p:pic>
        <p:nvPicPr>
          <p:cNvPr id="4" name="Picture 3" descr="ThePathAhead-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New Leaders</a:t>
            </a:r>
            <a:endParaRPr lang="en-US" dirty="0"/>
          </a:p>
        </p:txBody>
      </p:sp>
      <p:sp>
        <p:nvSpPr>
          <p:cNvPr id="3" name="Content Placeholder 2"/>
          <p:cNvSpPr>
            <a:spLocks noGrp="1"/>
          </p:cNvSpPr>
          <p:nvPr>
            <p:ph idx="1"/>
          </p:nvPr>
        </p:nvSpPr>
        <p:spPr/>
        <p:txBody>
          <a:bodyPr/>
          <a:lstStyle/>
          <a:p>
            <a:r>
              <a:rPr lang="en-US" dirty="0" smtClean="0"/>
              <a:t>Leaders Who Still Follow God</a:t>
            </a:r>
          </a:p>
          <a:p>
            <a:pPr lvl="1"/>
            <a:r>
              <a:rPr lang="en-US" dirty="0" smtClean="0"/>
              <a:t>Numbers 27:16</a:t>
            </a:r>
          </a:p>
          <a:p>
            <a:r>
              <a:rPr lang="en-US" dirty="0" smtClean="0"/>
              <a:t>Leaders Who Shepherd</a:t>
            </a:r>
          </a:p>
          <a:p>
            <a:pPr lvl="1"/>
            <a:r>
              <a:rPr lang="en-US" dirty="0" smtClean="0"/>
              <a:t>Numbers 27:16-17</a:t>
            </a:r>
          </a:p>
          <a:p>
            <a:r>
              <a:rPr lang="en-US" dirty="0" smtClean="0"/>
              <a:t>Leaders Who Are Publicly Recognized</a:t>
            </a:r>
          </a:p>
          <a:p>
            <a:pPr lvl="1"/>
            <a:r>
              <a:rPr lang="en-US" dirty="0" smtClean="0"/>
              <a:t>Numbers 27:18-20</a:t>
            </a:r>
          </a:p>
          <a:p>
            <a:r>
              <a:rPr lang="en-US" dirty="0" smtClean="0"/>
              <a:t>Leaders Who Work Together</a:t>
            </a:r>
          </a:p>
          <a:p>
            <a:pPr lvl="1"/>
            <a:r>
              <a:rPr lang="en-US" dirty="0" smtClean="0"/>
              <a:t>Numbers 27:21-23</a:t>
            </a:r>
          </a:p>
          <a:p>
            <a:pPr lvl="1"/>
            <a:endParaRPr lang="en-US" dirty="0"/>
          </a:p>
        </p:txBody>
      </p:sp>
    </p:spTree>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Leaders Are Reminded…</a:t>
            </a:r>
            <a:endParaRPr lang="en-US" dirty="0"/>
          </a:p>
        </p:txBody>
      </p:sp>
      <p:sp>
        <p:nvSpPr>
          <p:cNvPr id="3" name="Content Placeholder 2"/>
          <p:cNvSpPr>
            <a:spLocks noGrp="1"/>
          </p:cNvSpPr>
          <p:nvPr>
            <p:ph idx="1"/>
          </p:nvPr>
        </p:nvSpPr>
        <p:spPr/>
        <p:txBody>
          <a:bodyPr>
            <a:normAutofit lnSpcReduction="10000"/>
          </a:bodyPr>
          <a:lstStyle/>
          <a:p>
            <a:r>
              <a:rPr lang="en-US" dirty="0" smtClean="0"/>
              <a:t>You Are Entrusted To Lead </a:t>
            </a:r>
          </a:p>
          <a:p>
            <a:pPr lvl="1"/>
            <a:r>
              <a:rPr lang="en-US" dirty="0" smtClean="0"/>
              <a:t>According To God’s Plans (Joshua 1:2-3)</a:t>
            </a:r>
          </a:p>
          <a:p>
            <a:pPr lvl="1"/>
            <a:r>
              <a:rPr lang="en-US" dirty="0" smtClean="0"/>
              <a:t>Within God’s Limits (Joshua 1:4-5, Matt. 15:1-9)</a:t>
            </a:r>
          </a:p>
          <a:p>
            <a:r>
              <a:rPr lang="en-US" dirty="0" smtClean="0"/>
              <a:t>You Are Expected To Lead With Character</a:t>
            </a:r>
          </a:p>
          <a:p>
            <a:pPr lvl="1"/>
            <a:r>
              <a:rPr lang="en-US" dirty="0" smtClean="0"/>
              <a:t>Confidence (5), Strength, Courage(6), &amp; Care (7)</a:t>
            </a:r>
          </a:p>
          <a:p>
            <a:r>
              <a:rPr lang="en-US" dirty="0" smtClean="0"/>
              <a:t>You Are Expected To Lead With Wisdom</a:t>
            </a:r>
          </a:p>
          <a:p>
            <a:pPr lvl="1"/>
            <a:r>
              <a:rPr lang="en-US" dirty="0" smtClean="0"/>
              <a:t>“the law shall not depart from your mouth” (8)</a:t>
            </a:r>
          </a:p>
          <a:p>
            <a:r>
              <a:rPr lang="en-US" dirty="0" smtClean="0"/>
              <a:t>You Are Expected To Place Obedience Over Fear. (9)</a:t>
            </a:r>
          </a:p>
          <a:p>
            <a:endParaRPr lang="en-US" dirty="0" smtClean="0"/>
          </a:p>
          <a:p>
            <a:endParaRPr lang="en-US" dirty="0"/>
          </a:p>
        </p:txBody>
      </p:sp>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People Are Reminded…</a:t>
            </a:r>
            <a:endParaRPr lang="en-US" dirty="0"/>
          </a:p>
        </p:txBody>
      </p:sp>
      <p:sp>
        <p:nvSpPr>
          <p:cNvPr id="3" name="Content Placeholder 2"/>
          <p:cNvSpPr>
            <a:spLocks noGrp="1"/>
          </p:cNvSpPr>
          <p:nvPr>
            <p:ph idx="1"/>
          </p:nvPr>
        </p:nvSpPr>
        <p:spPr/>
        <p:txBody>
          <a:bodyPr/>
          <a:lstStyle/>
          <a:p>
            <a:r>
              <a:rPr lang="en-US" dirty="0" smtClean="0"/>
              <a:t>Let Us Prepare For Action.</a:t>
            </a:r>
          </a:p>
          <a:p>
            <a:pPr lvl="1"/>
            <a:r>
              <a:rPr lang="en-US" dirty="0" smtClean="0"/>
              <a:t>Joshua 1:10-11</a:t>
            </a:r>
          </a:p>
          <a:p>
            <a:r>
              <a:rPr lang="en-US" dirty="0" smtClean="0"/>
              <a:t>Let Us Remember Our Families &amp; Our Commitments.</a:t>
            </a:r>
          </a:p>
          <a:p>
            <a:pPr lvl="1"/>
            <a:r>
              <a:rPr lang="en-US" dirty="0" smtClean="0"/>
              <a:t>Joshua 1:12-15</a:t>
            </a:r>
          </a:p>
          <a:p>
            <a:r>
              <a:rPr lang="en-US" smtClean="0"/>
              <a:t>Let Us Offer </a:t>
            </a:r>
            <a:r>
              <a:rPr lang="en-US" dirty="0" smtClean="0"/>
              <a:t>Our Respect &amp; Cooperation.</a:t>
            </a:r>
          </a:p>
          <a:p>
            <a:pPr lvl="1"/>
            <a:r>
              <a:rPr lang="en-US" dirty="0" smtClean="0"/>
              <a:t>Joshua 1:16-18</a:t>
            </a:r>
          </a:p>
        </p:txBody>
      </p:sp>
    </p:spTree>
  </p:cSld>
  <p:clrMapOvr>
    <a:masterClrMapping/>
  </p:clrMapOvr>
  <p:transition>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Path Ahead</a:t>
            </a:r>
            <a:endParaRPr lang="en-US" dirty="0"/>
          </a:p>
        </p:txBody>
      </p:sp>
      <p:sp>
        <p:nvSpPr>
          <p:cNvPr id="3" name="Subtitle 2"/>
          <p:cNvSpPr>
            <a:spLocks noGrp="1"/>
          </p:cNvSpPr>
          <p:nvPr>
            <p:ph type="subTitle" idx="1"/>
          </p:nvPr>
        </p:nvSpPr>
        <p:spPr/>
        <p:txBody>
          <a:bodyPr/>
          <a:lstStyle/>
          <a:p>
            <a:endParaRPr lang="en-US"/>
          </a:p>
        </p:txBody>
      </p:sp>
      <p:pic>
        <p:nvPicPr>
          <p:cNvPr id="4" name="Picture 3" descr="ThePathAhead-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wheel/>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78</TotalTime>
  <Words>1034</Words>
  <Application>Microsoft Office PowerPoint</Application>
  <PresentationFormat>On-screen Show (4:3)</PresentationFormat>
  <Paragraphs>65</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Default Theme</vt:lpstr>
      <vt:lpstr>The Path Ahead</vt:lpstr>
      <vt:lpstr>Establishing New Leaders</vt:lpstr>
      <vt:lpstr>New Leaders Are Reminded…</vt:lpstr>
      <vt:lpstr>God’s People Are Reminded…</vt:lpstr>
      <vt:lpstr>The Path Ahead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Path Ahead</dc:title>
  <dc:creator>Phillip Shumake</dc:creator>
  <cp:lastModifiedBy>East End</cp:lastModifiedBy>
  <cp:revision>31</cp:revision>
  <cp:lastPrinted>2015-02-22T15:54:15Z</cp:lastPrinted>
  <dcterms:created xsi:type="dcterms:W3CDTF">2015-02-22T15:46:18Z</dcterms:created>
  <dcterms:modified xsi:type="dcterms:W3CDTF">2015-02-22T18:27:05Z</dcterms:modified>
</cp:coreProperties>
</file>