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57" r:id="rId3"/>
    <p:sldId id="260" r:id="rId4"/>
    <p:sldId id="259" r:id="rId5"/>
    <p:sldId id="261"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EE5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8356" autoAdjust="0"/>
  </p:normalViewPr>
  <p:slideViewPr>
    <p:cSldViewPr snapToGrid="0" snapToObjects="1">
      <p:cViewPr varScale="1">
        <p:scale>
          <a:sx n="90" d="100"/>
          <a:sy n="90" d="100"/>
        </p:scale>
        <p:origin x="-141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DF144-D63C-994D-BA6C-50EED4E0BCB5}" type="datetimeFigureOut">
              <a:rPr lang="en-US" smtClean="0"/>
              <a:pPr/>
              <a:t>12/20/14</a:t>
            </a:fld>
            <a:endParaRPr lang="en-US"/>
          </a:p>
        </p:txBody>
      </p:sp>
      <p:sp>
        <p:nvSpPr>
          <p:cNvPr id="4" name="Slide Image Placeholder 3"/>
          <p:cNvSpPr>
            <a:spLocks noGrp="1" noRot="1" noChangeAspect="1"/>
          </p:cNvSpPr>
          <p:nvPr>
            <p:ph type="sldImg" idx="2"/>
          </p:nvPr>
        </p:nvSpPr>
        <p:spPr>
          <a:xfrm>
            <a:off x="1566310" y="75600"/>
            <a:ext cx="3740183" cy="2805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1419" y="2956337"/>
            <a:ext cx="6425241" cy="60704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941459" y="472320"/>
            <a:ext cx="884718" cy="457200"/>
          </a:xfrm>
          <a:prstGeom prst="rect">
            <a:avLst/>
          </a:prstGeom>
        </p:spPr>
        <p:txBody>
          <a:bodyPr vert="horz" lIns="91440" tIns="45720" rIns="91440" bIns="45720" rtlCol="0" anchor="b"/>
          <a:lstStyle>
            <a:lvl1pPr algn="r">
              <a:defRPr sz="1200"/>
            </a:lvl1pPr>
          </a:lstStyle>
          <a:p>
            <a:fld id="{AB261D4B-5A42-6A49-9770-52BC27E79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dirty="0" smtClean="0"/>
              <a:t>The night the Son of God was BORN, passed uneventfully for nearly every person on earth. Most people had no idea the Savior had come into the world.  </a:t>
            </a:r>
          </a:p>
          <a:p>
            <a:r>
              <a:rPr lang="en-US" sz="1800" dirty="0" smtClean="0"/>
              <a:t> </a:t>
            </a:r>
          </a:p>
          <a:p>
            <a:r>
              <a:rPr lang="en-US" sz="1800" dirty="0" smtClean="0"/>
              <a:t>*Contrary to popular practice, The Bible doesn’t even tell us the day.  You might wonder, why is that?  Well, For one – because his arrival was humble in every way. These were humble parents in a humble place welcoming a humble King…and so it really fits with the entire setting not to emphasize the exact day of his birth. </a:t>
            </a:r>
          </a:p>
          <a:p>
            <a:r>
              <a:rPr lang="en-US" sz="1800" dirty="0" smtClean="0"/>
              <a:t> </a:t>
            </a:r>
          </a:p>
          <a:p>
            <a:r>
              <a:rPr lang="en-US" sz="1800" dirty="0" smtClean="0"/>
              <a:t>But even more than being an indicator of His humility, the exact day is unrecorded because the emphasis of the Scriptures is not on WHEN – but on WHO!  The few details the Bible does record boldly focus on WHO this amazing child is.</a:t>
            </a:r>
          </a:p>
          <a:p>
            <a:r>
              <a:rPr lang="en-US" sz="1800" dirty="0" smtClean="0"/>
              <a:t> </a:t>
            </a:r>
          </a:p>
          <a:p>
            <a:r>
              <a:rPr lang="en-US" sz="1800" dirty="0" smtClean="0"/>
              <a:t>Near Bethlehem – a select few shepherds were told in crystal clear terms WHO had arrived.  Luke 2:10-11 records an angel speaking with nearby shepherds.:</a:t>
            </a:r>
          </a:p>
          <a:p>
            <a:r>
              <a:rPr lang="en-US" sz="1800" dirty="0" smtClean="0"/>
              <a:t> </a:t>
            </a:r>
          </a:p>
          <a:p>
            <a:r>
              <a:rPr lang="en-US" sz="1800" b="1" dirty="0" smtClean="0"/>
              <a:t>10 </a:t>
            </a:r>
            <a:r>
              <a:rPr lang="en-US" sz="1800" dirty="0" smtClean="0"/>
              <a:t>But the angel said to them, “Do not be afraid; for behold, I bring you good news of great joy which will be for all the people; </a:t>
            </a:r>
            <a:r>
              <a:rPr lang="en-US" sz="1800" b="1" dirty="0" smtClean="0"/>
              <a:t>11 </a:t>
            </a:r>
            <a:r>
              <a:rPr lang="en-US" sz="1800" dirty="0" smtClean="0"/>
              <a:t>for today in the city of David there has been born for you a Savior, who is</a:t>
            </a:r>
            <a:r>
              <a:rPr lang="en-US" sz="1800" dirty="0" smtClean="0"/>
              <a:t> Christ </a:t>
            </a:r>
            <a:r>
              <a:rPr lang="en-US" sz="1800" dirty="0" smtClean="0"/>
              <a:t>the Lord.</a:t>
            </a:r>
          </a:p>
          <a:p>
            <a:r>
              <a:rPr lang="en-US" sz="1800" dirty="0" smtClean="0"/>
              <a:t> </a:t>
            </a:r>
          </a:p>
          <a:p>
            <a:r>
              <a:rPr lang="en-US" sz="1800" dirty="0" smtClean="0"/>
              <a:t>The shepherds </a:t>
            </a:r>
            <a:r>
              <a:rPr lang="en-US" sz="1800" dirty="0" smtClean="0"/>
              <a:t>quickly came and found Joseph, Mary and the child, and told them what the angel had declared.  They were all left in wonderment over the good news…and even though they didn’t fully understand what was ahead, we see clearly, that God had just given THE GREATEST GIFT to the WORLD.</a:t>
            </a:r>
          </a:p>
          <a:p>
            <a:r>
              <a:rPr lang="en-US" sz="1800" dirty="0" smtClean="0"/>
              <a:t> </a:t>
            </a:r>
          </a:p>
          <a:p>
            <a:r>
              <a:rPr lang="en-US" sz="1800" dirty="0" smtClean="0"/>
              <a:t>Today, I want us to focus on what Makes JESUS, our Lord, THE GREATEST GIFT…</a:t>
            </a:r>
            <a:endParaRPr lang="en-US" sz="1800" dirty="0"/>
          </a:p>
        </p:txBody>
      </p:sp>
      <p:sp>
        <p:nvSpPr>
          <p:cNvPr id="4" name="Slide Number Placeholder 3"/>
          <p:cNvSpPr>
            <a:spLocks noGrp="1"/>
          </p:cNvSpPr>
          <p:nvPr>
            <p:ph type="sldNum" sz="quarter" idx="10"/>
          </p:nvPr>
        </p:nvSpPr>
        <p:spPr/>
        <p:txBody>
          <a:bodyPr/>
          <a:lstStyle/>
          <a:p>
            <a:fld id="{AB261D4B-5A42-6A49-9770-52BC27E79A8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ANTICIPATED… (Joseph almost</a:t>
            </a:r>
            <a:r>
              <a:rPr lang="en-US" sz="1600" baseline="0" dirty="0" smtClean="0"/>
              <a:t> missed out.  Fear, Disappointment, Confusion…don’t let these things cause you to miss out!  Walk with JESUS!)</a:t>
            </a:r>
            <a:endParaRPr lang="en-US" sz="1600" dirty="0" smtClean="0"/>
          </a:p>
          <a:p>
            <a:endParaRPr lang="en-US" sz="1600" dirty="0" smtClean="0"/>
          </a:p>
          <a:p>
            <a:r>
              <a:rPr lang="en-US" sz="1600" dirty="0" smtClean="0"/>
              <a:t>LOVING: To</a:t>
            </a:r>
            <a:r>
              <a:rPr lang="en-US" sz="1600" baseline="0" dirty="0" smtClean="0"/>
              <a:t> be His Friend (John 15:15)  SELF-LESS Love (Philippians 2:7)</a:t>
            </a:r>
            <a:endParaRPr lang="en-US" sz="1600" dirty="0" smtClean="0"/>
          </a:p>
          <a:p>
            <a:endParaRPr lang="en-US" sz="1600" dirty="0" smtClean="0"/>
          </a:p>
          <a:p>
            <a:r>
              <a:rPr lang="en-US" sz="1600" dirty="0" smtClean="0"/>
              <a:t>Satisfying Gift:  Can</a:t>
            </a:r>
            <a:r>
              <a:rPr lang="en-US" sz="1600" baseline="0" dirty="0" smtClean="0"/>
              <a:t> we recall even half of the gifts we received last year?  Did they bring true contentment.  No.  But Jesus does.</a:t>
            </a:r>
            <a:endParaRPr lang="en-US" sz="1600" dirty="0"/>
          </a:p>
        </p:txBody>
      </p:sp>
      <p:sp>
        <p:nvSpPr>
          <p:cNvPr id="4" name="Slide Number Placeholder 3"/>
          <p:cNvSpPr>
            <a:spLocks noGrp="1"/>
          </p:cNvSpPr>
          <p:nvPr>
            <p:ph type="sldNum" sz="quarter" idx="10"/>
          </p:nvPr>
        </p:nvSpPr>
        <p:spPr/>
        <p:txBody>
          <a:bodyPr/>
          <a:lstStyle/>
          <a:p>
            <a:fld id="{AB261D4B-5A42-6A49-9770-52BC27E79A8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What happens when you get A</a:t>
            </a:r>
            <a:r>
              <a:rPr lang="en-US" sz="1600" baseline="0" dirty="0" smtClean="0"/>
              <a:t> GIFT you’ve been longing for…A Gift given with pure love…a Gift that is extremely valuable…</a:t>
            </a:r>
          </a:p>
          <a:p>
            <a:endParaRPr lang="en-US" sz="1600" baseline="0" dirty="0" smtClean="0"/>
          </a:p>
          <a:p>
            <a:r>
              <a:rPr lang="en-US" sz="1600" baseline="0" dirty="0" smtClean="0"/>
              <a:t>For </a:t>
            </a:r>
            <a:r>
              <a:rPr lang="en-US" sz="1600" baseline="0" dirty="0" err="1" smtClean="0"/>
              <a:t>instance..what</a:t>
            </a:r>
            <a:r>
              <a:rPr lang="en-US" sz="1600" baseline="0" dirty="0" smtClean="0"/>
              <a:t> about those people who put the giant bows on a new car…let’s say…like this one….or maybe you wanted red…I’ve got you covered.  Either way:  When A gift is given that is extremely </a:t>
            </a:r>
            <a:r>
              <a:rPr lang="en-US" sz="1600" baseline="0" dirty="0" err="1" smtClean="0"/>
              <a:t>speical</a:t>
            </a:r>
            <a:r>
              <a:rPr lang="en-US" sz="1600" baseline="0" dirty="0" smtClean="0"/>
              <a:t>, </a:t>
            </a:r>
            <a:r>
              <a:rPr lang="en-US" sz="1600" baseline="0" dirty="0" err="1" smtClean="0"/>
              <a:t>extremly</a:t>
            </a:r>
            <a:r>
              <a:rPr lang="en-US" sz="1600" baseline="0" dirty="0" smtClean="0"/>
              <a:t> loving, and </a:t>
            </a:r>
            <a:r>
              <a:rPr lang="en-US" sz="1600" baseline="0" dirty="0" err="1" smtClean="0"/>
              <a:t>extremly</a:t>
            </a:r>
            <a:r>
              <a:rPr lang="en-US" sz="1600" baseline="0" dirty="0" smtClean="0"/>
              <a:t> valuable THE TRUTH IS: That Gift Carries with it some major responsibilities.  And just like we can wreck a new car and hurt yourself or others…we need to understand that BECAUSE the Gift God has given is SO, EXTREMELY Wonderful… it is only natural that we accept it with maturity as well.  **Some would say – oh, I knew it was too good to be true…there’s always a catch.  Please don’t think that way.  </a:t>
            </a:r>
          </a:p>
          <a:p>
            <a:endParaRPr lang="en-US" sz="1600" baseline="0" dirty="0" smtClean="0"/>
          </a:p>
          <a:p>
            <a:r>
              <a:rPr lang="en-US" sz="1600" baseline="0" dirty="0" smtClean="0"/>
              <a:t>ANY of us would be thrilled to be given a beautiful new car – and we would never DREAM of complaining that we had to fill it with gas, or drive it safely.  The same should be true of the GIFT of CHRIST.  HE IS THE GREATEST GIFT and we should WELCOME the responsibilities that come along with Following HIM. In fact, when teens are sometime given the responsibility of a vehicle we know they should appreciate the gift as a SIGN of trust that parents believe they are UP TO the task of using the gift well.  So it becomes more than just a gift, but actually a complement and a show of confidence!  The same is true of God! He has given us His Son, He has given us the Bible to read, study, and obey – Because God knows we are up to it!  He has confidence in us!  </a:t>
            </a:r>
            <a:endParaRPr lang="en-US" sz="1600" dirty="0"/>
          </a:p>
        </p:txBody>
      </p:sp>
      <p:sp>
        <p:nvSpPr>
          <p:cNvPr id="4" name="Slide Number Placeholder 3"/>
          <p:cNvSpPr>
            <a:spLocks noGrp="1"/>
          </p:cNvSpPr>
          <p:nvPr>
            <p:ph type="sldNum" sz="quarter" idx="10"/>
          </p:nvPr>
        </p:nvSpPr>
        <p:spPr/>
        <p:txBody>
          <a:bodyPr/>
          <a:lstStyle/>
          <a:p>
            <a:fld id="{AB261D4B-5A42-6A49-9770-52BC27E79A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So I want you to remember</a:t>
            </a:r>
            <a:r>
              <a:rPr lang="en-US" sz="1600" baseline="0" dirty="0" smtClean="0"/>
              <a:t> this morning – not just how WONDERFUL God’s gift to us is…but also WHAT IT BRINGS, because it does bring responsibility.</a:t>
            </a:r>
            <a:endParaRPr lang="en-US" sz="1600" baseline="0" dirty="0" smtClean="0"/>
          </a:p>
          <a:p>
            <a:endParaRPr lang="en-US" sz="1600" baseline="0" dirty="0" smtClean="0"/>
          </a:p>
          <a:p>
            <a:r>
              <a:rPr lang="en-US" sz="1600" b="1" dirty="0" smtClean="0"/>
              <a:t>Matthew 16: 26</a:t>
            </a:r>
            <a:r>
              <a:rPr lang="en-US" sz="1600" b="1" dirty="0" smtClean="0"/>
              <a:t> For what will it profit a man if he gains the whole world and forfeits his soul? Or what will a man give in exchange for his soul? 27 For the Son of Man is going to come in the glory of His Father with His angels, and will then</a:t>
            </a:r>
            <a:r>
              <a:rPr lang="en-US" sz="1600" b="1" dirty="0" smtClean="0"/>
              <a:t> repay </a:t>
            </a:r>
            <a:r>
              <a:rPr lang="en-US" sz="1600" b="1" dirty="0" smtClean="0"/>
              <a:t>every man according to his</a:t>
            </a:r>
            <a:r>
              <a:rPr lang="en-US" sz="1600" b="1" dirty="0" smtClean="0"/>
              <a:t> deeds</a:t>
            </a:r>
            <a:r>
              <a:rPr lang="en-US" sz="1600" b="1" dirty="0" smtClean="0"/>
              <a:t>.</a:t>
            </a:r>
            <a:endParaRPr lang="en-US" sz="1600" dirty="0" smtClean="0"/>
          </a:p>
          <a:p>
            <a:endParaRPr lang="en-US" sz="1600" baseline="0" dirty="0" smtClean="0"/>
          </a:p>
          <a:p>
            <a:r>
              <a:rPr lang="en-US" sz="1600" baseline="0" dirty="0" smtClean="0"/>
              <a:t>We cannot get so caught up in </a:t>
            </a:r>
            <a:r>
              <a:rPr lang="en-US" sz="1600" dirty="0" smtClean="0"/>
              <a:t>material gifts that we neglect the SAVIOR. Nor can </a:t>
            </a:r>
            <a:r>
              <a:rPr lang="en-US" sz="1600" dirty="0" smtClean="0"/>
              <a:t>we</a:t>
            </a:r>
            <a:r>
              <a:rPr lang="en-US" sz="1600" baseline="0" dirty="0" smtClean="0"/>
              <a:t> </a:t>
            </a:r>
            <a:r>
              <a:rPr lang="en-US" sz="1600" baseline="0" dirty="0" smtClean="0"/>
              <a:t>be “Neutral” about Jesus.  He deserves our complete loyalty, obedience, and faith.</a:t>
            </a:r>
            <a:endParaRPr lang="en-US" sz="1600" dirty="0" smtClean="0"/>
          </a:p>
          <a:p>
            <a:endParaRPr lang="en-US" sz="1600" dirty="0" smtClean="0"/>
          </a:p>
          <a:p>
            <a:endParaRPr lang="en-US" sz="1600" dirty="0" smtClean="0"/>
          </a:p>
          <a:p>
            <a:r>
              <a:rPr lang="en-US" sz="1600" dirty="0" smtClean="0"/>
              <a:t>PURPOSE: He has good works for us to perform. Our abilities and our talents have a higher purpose than pursuing power or wealth or fame…our abilities and talents are for us to Love God and Love our fellow man!</a:t>
            </a:r>
          </a:p>
          <a:p>
            <a:endParaRPr lang="en-US" sz="1600" dirty="0" smtClean="0"/>
          </a:p>
          <a:p>
            <a:r>
              <a:rPr lang="en-US" sz="1600" dirty="0" smtClean="0"/>
              <a:t>Satisfying Gift:  Can</a:t>
            </a:r>
            <a:r>
              <a:rPr lang="en-US" sz="1600" baseline="0" dirty="0" smtClean="0"/>
              <a:t> we recall even half of the gifts we received last year?  Did they bring true contentment.  No.  But Jesus does.</a:t>
            </a:r>
            <a:endParaRPr lang="en-US" sz="1600" dirty="0"/>
          </a:p>
        </p:txBody>
      </p:sp>
      <p:sp>
        <p:nvSpPr>
          <p:cNvPr id="4" name="Slide Number Placeholder 3"/>
          <p:cNvSpPr>
            <a:spLocks noGrp="1"/>
          </p:cNvSpPr>
          <p:nvPr>
            <p:ph type="sldNum" sz="quarter" idx="10"/>
          </p:nvPr>
        </p:nvSpPr>
        <p:spPr/>
        <p:txBody>
          <a:bodyPr/>
          <a:lstStyle/>
          <a:p>
            <a:fld id="{AB261D4B-5A42-6A49-9770-52BC27E79A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You can accept </a:t>
            </a:r>
            <a:r>
              <a:rPr lang="en-US" sz="1600" dirty="0" err="1" smtClean="0"/>
              <a:t>GOD’s</a:t>
            </a:r>
            <a:r>
              <a:rPr lang="en-US" sz="1600" dirty="0" smtClean="0"/>
              <a:t> GREATEST GIFT</a:t>
            </a:r>
            <a:r>
              <a:rPr lang="en-US" sz="1600" baseline="0" dirty="0" smtClean="0"/>
              <a:t> today – by doing exactly what the Eunuch did.</a:t>
            </a:r>
          </a:p>
          <a:p>
            <a:endParaRPr lang="en-US" sz="1600" baseline="0" dirty="0" smtClean="0"/>
          </a:p>
          <a:p>
            <a:r>
              <a:rPr lang="en-US" sz="1600" baseline="0" dirty="0" smtClean="0"/>
              <a:t>Come and confess that Jesus is the Son of God, Turn away from Sin, and be baptized to wash away your sins.    Or if you need the prayers of the church, we are happy to pray for you – now is the time, so come to the front pew while we stand and sing.</a:t>
            </a:r>
            <a:endParaRPr lang="en-US" sz="1600" dirty="0"/>
          </a:p>
        </p:txBody>
      </p:sp>
      <p:sp>
        <p:nvSpPr>
          <p:cNvPr id="4" name="Slide Number Placeholder 3"/>
          <p:cNvSpPr>
            <a:spLocks noGrp="1"/>
          </p:cNvSpPr>
          <p:nvPr>
            <p:ph type="sldNum" sz="quarter" idx="10"/>
          </p:nvPr>
        </p:nvSpPr>
        <p:spPr/>
        <p:txBody>
          <a:bodyPr/>
          <a:lstStyle/>
          <a:p>
            <a:fld id="{AB261D4B-5A42-6A49-9770-52BC27E79A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261D4B-5A42-6A49-9770-52BC27E79A8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593B1-52E1-5542-9751-1882EABD413D}"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593B1-52E1-5542-9751-1882EABD413D}"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593B1-52E1-5542-9751-1882EABD413D}"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593B1-52E1-5542-9751-1882EABD413D}"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593B1-52E1-5542-9751-1882EABD413D}"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593B1-52E1-5542-9751-1882EABD413D}"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593B1-52E1-5542-9751-1882EABD413D}" type="datetimeFigureOut">
              <a:rPr lang="en-US" smtClean="0"/>
              <a:pPr/>
              <a:t>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593B1-52E1-5542-9751-1882EABD413D}" type="datetimeFigureOut">
              <a:rPr lang="en-US" smtClean="0"/>
              <a:pPr/>
              <a:t>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593B1-52E1-5542-9751-1882EABD413D}" type="datetimeFigureOut">
              <a:rPr lang="en-US" smtClean="0"/>
              <a:pPr/>
              <a:t>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593B1-52E1-5542-9751-1882EABD413D}"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593B1-52E1-5542-9751-1882EABD413D}"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80156-20C8-764C-B860-C6613C8DF584}"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593B1-52E1-5542-9751-1882EABD413D}" type="datetimeFigureOut">
              <a:rPr lang="en-US" smtClean="0"/>
              <a:pPr/>
              <a:t>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80156-20C8-764C-B860-C6613C8DF5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457200" rtl="0" eaLnBrk="1" latinLnBrk="0" hangingPunct="1">
        <a:spcBef>
          <a:spcPct val="0"/>
        </a:spcBef>
        <a:buNone/>
        <a:defRPr sz="4400" b="0"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b="0" kern="1200">
          <a:solidFill>
            <a:srgbClr val="FFFFFF"/>
          </a:solidFill>
          <a:latin typeface="Tahoma"/>
          <a:ea typeface="+mn-ea"/>
          <a:cs typeface="Tahoma"/>
        </a:defRPr>
      </a:lvl1pPr>
      <a:lvl2pPr marL="742950" indent="-285750" algn="l" defTabSz="457200" rtl="0" eaLnBrk="1" latinLnBrk="0" hangingPunct="1">
        <a:spcBef>
          <a:spcPct val="20000"/>
        </a:spcBef>
        <a:buFont typeface="Arial"/>
        <a:buChar char="–"/>
        <a:defRPr sz="2800" b="0" kern="1200">
          <a:solidFill>
            <a:srgbClr val="FFFFFF"/>
          </a:solidFill>
          <a:latin typeface="Tahoma"/>
          <a:ea typeface="+mn-ea"/>
          <a:cs typeface="Tahoma"/>
        </a:defRPr>
      </a:lvl2pPr>
      <a:lvl3pPr marL="1143000" indent="-228600" algn="l" defTabSz="457200" rtl="0" eaLnBrk="1" latinLnBrk="0" hangingPunct="1">
        <a:spcBef>
          <a:spcPct val="20000"/>
        </a:spcBef>
        <a:buFont typeface="Arial"/>
        <a:buChar char="•"/>
        <a:defRPr sz="2400" b="0" kern="1200">
          <a:solidFill>
            <a:srgbClr val="FFFFFF"/>
          </a:solidFill>
          <a:latin typeface="Tahoma"/>
          <a:ea typeface="+mn-ea"/>
          <a:cs typeface="Tahoma"/>
        </a:defRPr>
      </a:lvl3pPr>
      <a:lvl4pPr marL="1600200" indent="-228600" algn="l" defTabSz="457200" rtl="0" eaLnBrk="1" latinLnBrk="0" hangingPunct="1">
        <a:spcBef>
          <a:spcPct val="20000"/>
        </a:spcBef>
        <a:buFont typeface="Arial"/>
        <a:buChar char="–"/>
        <a:defRPr sz="2000" b="0" kern="1200">
          <a:solidFill>
            <a:srgbClr val="FFFFFF"/>
          </a:solidFill>
          <a:latin typeface="Tahoma"/>
          <a:ea typeface="+mn-ea"/>
          <a:cs typeface="Tahoma"/>
        </a:defRPr>
      </a:lvl4pPr>
      <a:lvl5pPr marL="2057400" indent="-228600" algn="l" defTabSz="457200" rtl="0" eaLnBrk="1" latinLnBrk="0" hangingPunct="1">
        <a:spcBef>
          <a:spcPct val="20000"/>
        </a:spcBef>
        <a:buFont typeface="Arial"/>
        <a:buChar char="»"/>
        <a:defRPr sz="2000" b="0" kern="1200">
          <a:solidFill>
            <a:srgbClr val="FFFFFF"/>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Greatest Gift</a:t>
            </a:r>
            <a:endParaRPr lang="en-US" dirty="0"/>
          </a:p>
        </p:txBody>
      </p:sp>
      <p:sp>
        <p:nvSpPr>
          <p:cNvPr id="3" name="Subtitle 2"/>
          <p:cNvSpPr>
            <a:spLocks noGrp="1"/>
          </p:cNvSpPr>
          <p:nvPr>
            <p:ph type="subTitle" idx="1"/>
          </p:nvPr>
        </p:nvSpPr>
        <p:spPr/>
        <p:txBody>
          <a:bodyPr/>
          <a:lstStyle/>
          <a:p>
            <a:endParaRPr lang="en-US"/>
          </a:p>
        </p:txBody>
      </p:sp>
      <p:pic>
        <p:nvPicPr>
          <p:cNvPr id="5" name="Picture 4" descr="TheSonofGod-Title2.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180" y="382476"/>
            <a:ext cx="8229600" cy="1143000"/>
          </a:xfrm>
        </p:spPr>
        <p:txBody>
          <a:bodyPr/>
          <a:lstStyle/>
          <a:p>
            <a:r>
              <a:rPr lang="en-US" dirty="0" smtClean="0"/>
              <a:t>The Savior Is…</a:t>
            </a:r>
            <a:endParaRPr lang="en-US" dirty="0"/>
          </a:p>
        </p:txBody>
      </p:sp>
      <p:sp>
        <p:nvSpPr>
          <p:cNvPr id="3" name="Content Placeholder 2"/>
          <p:cNvSpPr>
            <a:spLocks noGrp="1"/>
          </p:cNvSpPr>
          <p:nvPr>
            <p:ph idx="1"/>
          </p:nvPr>
        </p:nvSpPr>
        <p:spPr/>
        <p:txBody>
          <a:bodyPr>
            <a:normAutofit/>
          </a:bodyPr>
          <a:lstStyle/>
          <a:p>
            <a:r>
              <a:rPr lang="en-US" dirty="0" smtClean="0">
                <a:solidFill>
                  <a:srgbClr val="EEE5A0"/>
                </a:solidFill>
              </a:rPr>
              <a:t>The Most Anticipated Gift</a:t>
            </a:r>
          </a:p>
          <a:p>
            <a:pPr lvl="1"/>
            <a:r>
              <a:rPr lang="en-US" dirty="0" smtClean="0"/>
              <a:t>2 Samuel 7:16, Isaiah 9:2-3, 6 </a:t>
            </a:r>
            <a:br>
              <a:rPr lang="en-US" dirty="0" smtClean="0"/>
            </a:br>
            <a:r>
              <a:rPr lang="en-US" dirty="0" smtClean="0"/>
              <a:t>Daniel 7:13-14, Matthew 1:21-23</a:t>
            </a:r>
          </a:p>
          <a:p>
            <a:r>
              <a:rPr lang="en-US" dirty="0" smtClean="0">
                <a:solidFill>
                  <a:srgbClr val="EEE5A0"/>
                </a:solidFill>
              </a:rPr>
              <a:t>The Most Loving Gift</a:t>
            </a:r>
          </a:p>
          <a:p>
            <a:pPr lvl="1"/>
            <a:r>
              <a:rPr lang="en-US" dirty="0" smtClean="0"/>
              <a:t>Romans 5:6-9, John 15:15 </a:t>
            </a:r>
          </a:p>
          <a:p>
            <a:r>
              <a:rPr lang="en-US" dirty="0" smtClean="0">
                <a:solidFill>
                  <a:srgbClr val="EEE5A0"/>
                </a:solidFill>
              </a:rPr>
              <a:t>The Most Valuable Gift</a:t>
            </a:r>
          </a:p>
          <a:p>
            <a:pPr lvl="1"/>
            <a:r>
              <a:rPr lang="en-US" dirty="0" smtClean="0"/>
              <a:t>Matthew 2:9-11, Matthew 13:44-46, </a:t>
            </a:r>
            <a:br>
              <a:rPr lang="en-US" dirty="0" smtClean="0"/>
            </a:br>
            <a:r>
              <a:rPr lang="en-US" dirty="0" smtClean="0"/>
              <a:t>2 Corinthians 9:15, John 1:12-14</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exus-es-350-red-bow.jpg"/>
          <p:cNvPicPr>
            <a:picLocks noChangeAspect="1"/>
          </p:cNvPicPr>
          <p:nvPr/>
        </p:nvPicPr>
        <p:blipFill>
          <a:blip r:embed="rId3"/>
          <a:stretch>
            <a:fillRect/>
          </a:stretch>
        </p:blipFill>
        <p:spPr>
          <a:xfrm>
            <a:off x="0" y="0"/>
            <a:ext cx="9144000" cy="5718176"/>
          </a:xfrm>
          <a:prstGeom prst="rect">
            <a:avLst/>
          </a:prstGeom>
        </p:spPr>
      </p:pic>
      <p:pic>
        <p:nvPicPr>
          <p:cNvPr id="5" name="Picture 4" descr="car.jpg"/>
          <p:cNvPicPr>
            <a:picLocks noChangeAspect="1"/>
          </p:cNvPicPr>
          <p:nvPr/>
        </p:nvPicPr>
        <p:blipFill>
          <a:blip r:embed="rId4"/>
          <a:srcRect l="5586" r="7303"/>
          <a:stretch>
            <a:fillRect/>
          </a:stretch>
        </p:blipFill>
        <p:spPr>
          <a:xfrm>
            <a:off x="0" y="193281"/>
            <a:ext cx="9162698" cy="5069306"/>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180" y="382476"/>
            <a:ext cx="8229600" cy="1143000"/>
          </a:xfrm>
        </p:spPr>
        <p:txBody>
          <a:bodyPr/>
          <a:lstStyle/>
          <a:p>
            <a:r>
              <a:rPr lang="en-US" dirty="0" smtClean="0"/>
              <a:t>His Gift Brings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EEE5A0"/>
                </a:solidFill>
              </a:rPr>
              <a:t>The Greatest Responsibility</a:t>
            </a:r>
            <a:endParaRPr lang="en-US" dirty="0" smtClean="0"/>
          </a:p>
          <a:p>
            <a:pPr lvl="1"/>
            <a:r>
              <a:rPr lang="en-US" dirty="0" smtClean="0"/>
              <a:t>“And He was saying to them all, “If anyone wishes to come after Me, he must deny himself, and take up his cross daily and </a:t>
            </a:r>
            <a:br>
              <a:rPr lang="en-US" dirty="0" smtClean="0"/>
            </a:br>
            <a:r>
              <a:rPr lang="en-US" dirty="0" smtClean="0"/>
              <a:t>follow Me.” (Luke 9:23)</a:t>
            </a:r>
          </a:p>
          <a:p>
            <a:r>
              <a:rPr lang="en-US" dirty="0" smtClean="0">
                <a:solidFill>
                  <a:srgbClr val="EEE5A0"/>
                </a:solidFill>
              </a:rPr>
              <a:t>The Greatest Purpose</a:t>
            </a:r>
          </a:p>
          <a:p>
            <a:pPr lvl="1"/>
            <a:r>
              <a:rPr lang="en-US" dirty="0" smtClean="0"/>
              <a:t>Ephesians 2:8-10</a:t>
            </a:r>
          </a:p>
          <a:p>
            <a:r>
              <a:rPr lang="en-US" dirty="0" smtClean="0">
                <a:solidFill>
                  <a:srgbClr val="EEE5A0"/>
                </a:solidFill>
              </a:rPr>
              <a:t>The Greatest Satisfaction</a:t>
            </a:r>
          </a:p>
          <a:p>
            <a:pPr lvl="1"/>
            <a:r>
              <a:rPr lang="en-US" dirty="0" smtClean="0">
                <a:solidFill>
                  <a:schemeClr val="bg1"/>
                </a:solidFill>
              </a:rPr>
              <a:t>Acts 8:38-39</a:t>
            </a:r>
            <a:endParaRPr lang="en-US" dirty="0">
              <a:solidFill>
                <a:schemeClr val="bg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378"/>
            <a:ext cx="8229600" cy="1143000"/>
          </a:xfrm>
        </p:spPr>
        <p:txBody>
          <a:bodyPr/>
          <a:lstStyle/>
          <a:p>
            <a:r>
              <a:rPr lang="en-US" dirty="0" smtClean="0"/>
              <a:t>Acts 8:38-39</a:t>
            </a:r>
            <a:endParaRPr lang="en-US" dirty="0"/>
          </a:p>
        </p:txBody>
      </p:sp>
      <p:sp>
        <p:nvSpPr>
          <p:cNvPr id="3" name="Content Placeholder 2"/>
          <p:cNvSpPr>
            <a:spLocks noGrp="1"/>
          </p:cNvSpPr>
          <p:nvPr>
            <p:ph idx="1"/>
          </p:nvPr>
        </p:nvSpPr>
        <p:spPr>
          <a:xfrm>
            <a:off x="457200" y="1889726"/>
            <a:ext cx="8229600" cy="4267417"/>
          </a:xfrm>
        </p:spPr>
        <p:txBody>
          <a:bodyPr/>
          <a:lstStyle/>
          <a:p>
            <a:r>
              <a:rPr lang="en-US" dirty="0" smtClean="0"/>
              <a:t>“And he ordered the chariot to stop; and they both went down into the water, Philip as well as the eunuch, and he baptized him. </a:t>
            </a:r>
            <a:r>
              <a:rPr lang="en-US" sz="2200" dirty="0" smtClean="0"/>
              <a:t>(39)</a:t>
            </a:r>
            <a:r>
              <a:rPr lang="en-US" dirty="0" smtClean="0"/>
              <a:t> When they came up out of the water, the Spirit of the Lord snatched Philip away; and the eunuch no longer saw him, but went on his way rejoicing.”</a:t>
            </a:r>
            <a:endParaRPr lang="en-US"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Greatest Gift</a:t>
            </a:r>
            <a:endParaRPr lang="en-US" dirty="0"/>
          </a:p>
        </p:txBody>
      </p:sp>
      <p:sp>
        <p:nvSpPr>
          <p:cNvPr id="3" name="Subtitle 2"/>
          <p:cNvSpPr>
            <a:spLocks noGrp="1"/>
          </p:cNvSpPr>
          <p:nvPr>
            <p:ph type="subTitle" idx="1"/>
          </p:nvPr>
        </p:nvSpPr>
        <p:spPr/>
        <p:txBody>
          <a:bodyPr/>
          <a:lstStyle/>
          <a:p>
            <a:endParaRPr lang="en-US"/>
          </a:p>
        </p:txBody>
      </p:sp>
      <p:pic>
        <p:nvPicPr>
          <p:cNvPr id="5" name="Picture 4" descr="TheSonofGod-Title2.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TotalTime>
  <Words>1251</Words>
  <Application>Microsoft Macintosh PowerPoint</Application>
  <PresentationFormat>On-screen Show (4:3)</PresentationFormat>
  <Paragraphs>60</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The Greatest Gift</vt:lpstr>
      <vt:lpstr>The Savior Is…</vt:lpstr>
      <vt:lpstr>Slide 3</vt:lpstr>
      <vt:lpstr>His Gift Brings</vt:lpstr>
      <vt:lpstr>Acts 8:38-39</vt:lpstr>
      <vt:lpstr>The Greatest Gift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Greatest Gift</dc:title>
  <dc:creator>Phillip Shumake</dc:creator>
  <cp:lastModifiedBy>Phillip Shumake</cp:lastModifiedBy>
  <cp:revision>30</cp:revision>
  <dcterms:created xsi:type="dcterms:W3CDTF">2014-12-21T01:42:40Z</dcterms:created>
  <dcterms:modified xsi:type="dcterms:W3CDTF">2014-12-21T01:48:43Z</dcterms:modified>
</cp:coreProperties>
</file>