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9" r:id="rId4"/>
    <p:sldId id="271" r:id="rId5"/>
    <p:sldId id="272" r:id="rId6"/>
    <p:sldId id="273" r:id="rId7"/>
    <p:sldId id="274" r:id="rId8"/>
    <p:sldId id="275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2" autoAdjust="0"/>
    <p:restoredTop sz="81570" autoAdjust="0"/>
  </p:normalViewPr>
  <p:slideViewPr>
    <p:cSldViewPr snapToGrid="0" snapToObjects="1">
      <p:cViewPr varScale="1">
        <p:scale>
          <a:sx n="62" d="100"/>
          <a:sy n="62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6AD6-A205-F442-A180-58B6F1F70AF8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2433" y="90720"/>
            <a:ext cx="3649474" cy="27371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6773" y="3008940"/>
            <a:ext cx="6379887" cy="607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5159" y="487440"/>
            <a:ext cx="102078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BE221-9AD1-ED47-97EE-3D40332C7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smtClean="0"/>
              <a:t>In </a:t>
            </a:r>
            <a:r>
              <a:rPr lang="en-US" sz="1800" dirty="0" smtClean="0"/>
              <a:t>our rush to teach people the difference between the Old &amp; New Testament we can</a:t>
            </a:r>
            <a:r>
              <a:rPr lang="en-US" sz="1800" baseline="0" dirty="0" smtClean="0"/>
              <a:t> overlook their significant role in God’s plan of Salvation. 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 10 Commandments were given to show the inner and outer transformation God wanted to bring about in His Covenant People.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TODAY – are you GRATEFUL that</a:t>
            </a:r>
            <a:r>
              <a:rPr lang="en-US" sz="1800" baseline="0" dirty="0" smtClean="0"/>
              <a:t> GOD has PROVIDED you with HIS ONLY SON – to BE YOUR SAVIOR.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TODAY – are you so grateful for the </a:t>
            </a:r>
            <a:r>
              <a:rPr lang="en-US" sz="1800" baseline="0" dirty="0" err="1" smtClean="0"/>
              <a:t>forgivenss</a:t>
            </a:r>
            <a:r>
              <a:rPr lang="en-US" sz="1800" baseline="0" dirty="0" smtClean="0"/>
              <a:t> and mercy that is available, that you are ready to turn away from SIN and follow the LORD?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commandments establish</a:t>
            </a:r>
            <a:r>
              <a:rPr lang="en-US" baseline="0" dirty="0" smtClean="0"/>
              <a:t> a Correct relationship with God.  The principles they are built on are phenomenal.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DEMONSTRATE </a:t>
            </a:r>
            <a:r>
              <a:rPr lang="en-US" dirty="0" err="1" smtClean="0"/>
              <a:t>GOD’s</a:t>
            </a:r>
            <a:r>
              <a:rPr lang="en-US" dirty="0" smtClean="0"/>
              <a:t> WORTH with our reverence towards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GIVEN IMPORTANCE:</a:t>
            </a:r>
          </a:p>
          <a:p>
            <a:endParaRPr lang="en-US" dirty="0" smtClean="0"/>
          </a:p>
          <a:p>
            <a:r>
              <a:rPr lang="en-US" dirty="0" smtClean="0"/>
              <a:t>God VALUES each of these areas of life.  Not only does God value them: He Governs Them. He rules these areas</a:t>
            </a:r>
            <a:r>
              <a:rPr lang="en-US" baseline="0" dirty="0" smtClean="0"/>
              <a:t> in order to establish them, maintain their treasured status, and impart to us an appreciation for each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</a:t>
            </a:r>
            <a:r>
              <a:rPr lang="en-US" baseline="0" dirty="0" smtClean="0"/>
              <a:t> the Family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DELEGATED AUTHORITY:  As children learn to honor their parents, they learn to honor God.  Those who cannot fulfill this direct command find it hard to respect all other authority figures.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RESPECT – Standing up with good manners.  Giving A “High </a:t>
            </a:r>
            <a:r>
              <a:rPr lang="en-US" baseline="0" dirty="0" err="1" smtClean="0"/>
              <a:t>Postion</a:t>
            </a:r>
            <a:r>
              <a:rPr lang="en-US" baseline="0" dirty="0" smtClean="0"/>
              <a:t>” at the table, first in line, proper clothing and attire.  Words of Praise</a:t>
            </a:r>
          </a:p>
          <a:p>
            <a:r>
              <a:rPr lang="en-US" baseline="0" dirty="0" smtClean="0"/>
              <a:t>OBEDIENCE – Eph 6:1  *with a good attitude.  Not grumbling compliance, but an attitude of seeking to please the parents.</a:t>
            </a:r>
          </a:p>
          <a:p>
            <a:r>
              <a:rPr lang="en-US" baseline="0" dirty="0" smtClean="0"/>
              <a:t>FINANCIAL – Parents should be helped, not hurt.  They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Human Life…</a:t>
            </a:r>
          </a:p>
          <a:p>
            <a:endParaRPr lang="en-US" dirty="0" smtClean="0"/>
          </a:p>
          <a:p>
            <a:r>
              <a:rPr lang="en-US" dirty="0" smtClean="0"/>
              <a:t>According to the US Dept.</a:t>
            </a:r>
            <a:r>
              <a:rPr lang="en-US" baseline="0" dirty="0" smtClean="0"/>
              <a:t> of Justice in 2011, there were 14,610 homicides in the United States.  This is actually the lowest number since 1968, due to a two-headed effort to both reduce violent crime, as well as advances in medical treatment to save the lives of victims.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Gender is a huge factor in murder statistics with MALES being nearly 4 times more likely to be the murder or victim.  </a:t>
            </a:r>
          </a:p>
          <a:p>
            <a:r>
              <a:rPr lang="en-US" baseline="0" dirty="0" smtClean="0"/>
              <a:t>This isn’t too surprising given the very first murder of Able by Cain, but should serve as a solid reminder of the importance of self-control!  Men must get our anger, jealousy, ego, and strength UNDER CONTROL!  And, we must might righteous decisions that keep us out of violent situations fueled by alcohol, drugs, and greed.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word is “Murder”  Do not kill is a too often used</a:t>
            </a:r>
            <a:r>
              <a:rPr lang="en-US" baseline="0" dirty="0" smtClean="0"/>
              <a:t> over-simplification.</a:t>
            </a:r>
          </a:p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a command against military battles, nor is it against Capital Punishment.  Both war and capital punishment are practiced lawfully by the Israelites.</a:t>
            </a:r>
          </a:p>
          <a:p>
            <a:r>
              <a:rPr lang="en-US" baseline="0" dirty="0" smtClean="0"/>
              <a:t>Interestingly, this is not even talking about man-slaughter – the accidental death of someone (such as a workplace accident or car accident.)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command is </a:t>
            </a:r>
            <a:r>
              <a:rPr lang="en-US" baseline="0" dirty="0" err="1" smtClean="0"/>
              <a:t>prohibitting</a:t>
            </a:r>
            <a:r>
              <a:rPr lang="en-US" baseline="0" dirty="0" smtClean="0"/>
              <a:t> the “willful and intentional taking of an innocent life.”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Point:  Innocent Life is to be cherished.  Thus the idea of abortion is a gross violation of this lesson because these children are as innocent as they come!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Importance of Marriage. Marriage Is Designed To Reflect God’s Long-Lasting Faithfulness.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65% of marriages with adultery end in divorce.</a:t>
            </a:r>
          </a:p>
          <a:p>
            <a:r>
              <a:rPr lang="en-US" dirty="0" smtClean="0"/>
              <a:t>80% of people who leave their marriage to marry someone</a:t>
            </a:r>
            <a:r>
              <a:rPr lang="en-US" baseline="0" dirty="0" smtClean="0"/>
              <a:t> else are sorry later.</a:t>
            </a:r>
          </a:p>
          <a:p>
            <a:r>
              <a:rPr lang="en-US" baseline="0" dirty="0" smtClean="0"/>
              <a:t>70% of people who leave their marriage to marry someone else end up divorced again anyway.</a:t>
            </a:r>
          </a:p>
          <a:p>
            <a:r>
              <a:rPr lang="en-US" baseline="0" dirty="0" smtClean="0"/>
              <a:t>Only 15% of people who commit adultery and marry someone else are happy!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Adultery is NOT the answer! It doesn’t satisfy!!!  It doesn’t solve anything!!!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** Respect for God:  Remember your VOWS!  You promised for LIFE!  You promised no matter what circumstances.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</a:t>
            </a:r>
            <a:r>
              <a:rPr lang="en-US" baseline="0" dirty="0" smtClean="0"/>
              <a:t> Ownership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Command 5,6 and 7 all deal with people – Parents, Life &amp; Marriage…but now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Deals with THINGS…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Importance of the TRUTH. Reveals The Value God Places on Truth as well as Justice.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**Why do</a:t>
            </a:r>
            <a:r>
              <a:rPr lang="en-US" baseline="0" dirty="0" smtClean="0"/>
              <a:t> people lie?   To attempt to avoid trouble.  To get attention.  To make someone else look bad.  For personal gain (lying on a resume)  To </a:t>
            </a:r>
            <a:r>
              <a:rPr lang="en-US" baseline="0" dirty="0" err="1" smtClean="0"/>
              <a:t>decieve</a:t>
            </a:r>
            <a:r>
              <a:rPr lang="en-US" baseline="0" dirty="0" smtClean="0"/>
              <a:t> about their true beliefs or plans (politics)  To trap others or shift the blame from themselves.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 modernism seeks to bring harmony to society by making truth “relative” but the </a:t>
            </a:r>
            <a:r>
              <a:rPr lang="en-US" dirty="0" err="1" smtClean="0"/>
              <a:t>errosion</a:t>
            </a:r>
            <a:r>
              <a:rPr lang="en-US" dirty="0" smtClean="0"/>
              <a:t> of truth doesn’t bring greater kindness or harmony</a:t>
            </a:r>
            <a:r>
              <a:rPr lang="en-US" baseline="0" dirty="0" smtClean="0"/>
              <a:t> – it brings greater distress, pain, and trouble!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**”Against Your Neighbor” – A great example of where how we apply this phrase reveals our heart.  Are we trying to limit occasions for truth, so we can take advantage of others  - - - or - - - do we view all people as our neighbors, seeking to be honest and upright with everyone we meet.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90488"/>
            <a:ext cx="3649663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Greed</a:t>
            </a:r>
            <a:r>
              <a:rPr lang="en-US" baseline="0" dirty="0" smtClean="0"/>
              <a:t> is wanting it 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Coveting is wanting the exact item that already belongs to someone else.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*This command is designed to reach the HEART &amp; MIND, not just the actions.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*While it is tempting to view Contentment as the opposite of Coveting, it is really more.  Coveting is a powerful negative!  We need to appreciate the powerful positive of Gratitude.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God commends and rightfully expects GRATITUDE for all He’s blessed us with!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(The children of Israel were not grateful for the manna God provided.)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COVETING – How many commands did DAVID break once he coveted for Bathsheba, the wife of </a:t>
            </a:r>
            <a:r>
              <a:rPr lang="en-US" baseline="0" dirty="0" err="1" smtClean="0"/>
              <a:t>Urriah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 US BE GRATEFUL for all God has provided!!!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E221-9AD1-ED47-97EE-3D40332C7A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rgbClr val="FFFFFF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rgbClr val="FFFFFF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rgbClr val="FFFFFF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rgbClr val="FFFFFF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rgbClr val="FFFFFF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10 Commandments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_Commandment_std_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10 Commandments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_Commandment_std_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Four Commandments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805"/>
            <a:ext cx="8229600" cy="499586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Honor God With Your </a:t>
            </a:r>
            <a:r>
              <a:rPr lang="en-US" sz="4000" b="1" dirty="0" smtClean="0"/>
              <a:t>Life</a:t>
            </a:r>
          </a:p>
          <a:p>
            <a:pPr lvl="1"/>
            <a:r>
              <a:rPr lang="en-US" sz="3600" dirty="0" smtClean="0"/>
              <a:t>“You shall have no other gods before Me.”</a:t>
            </a:r>
          </a:p>
          <a:p>
            <a:r>
              <a:rPr lang="en-US" sz="4000" dirty="0" smtClean="0"/>
              <a:t>Honor God With Your </a:t>
            </a:r>
            <a:r>
              <a:rPr lang="en-US" sz="4000" b="1" dirty="0" smtClean="0"/>
              <a:t>Heart</a:t>
            </a:r>
          </a:p>
          <a:p>
            <a:pPr lvl="1"/>
            <a:r>
              <a:rPr lang="en-US" sz="3600" dirty="0" smtClean="0"/>
              <a:t>“You shall not make for yourself an idol…”</a:t>
            </a:r>
          </a:p>
          <a:p>
            <a:r>
              <a:rPr lang="en-US" sz="4000" dirty="0" smtClean="0"/>
              <a:t>Honor God With Your </a:t>
            </a:r>
            <a:r>
              <a:rPr lang="en-US" sz="4000" b="1" dirty="0" smtClean="0"/>
              <a:t>Speech</a:t>
            </a:r>
          </a:p>
          <a:p>
            <a:pPr lvl="1"/>
            <a:r>
              <a:rPr lang="en-US" sz="3600" dirty="0" smtClean="0"/>
              <a:t>“You shall not take the name of the Lord your God in vain…”</a:t>
            </a:r>
            <a:endParaRPr lang="en-US" sz="3600" b="1" dirty="0" smtClean="0"/>
          </a:p>
          <a:p>
            <a:r>
              <a:rPr lang="en-US" sz="4000" dirty="0" smtClean="0"/>
              <a:t>Honor God With Your </a:t>
            </a:r>
            <a:r>
              <a:rPr lang="en-US" sz="4000" b="1" dirty="0" smtClean="0"/>
              <a:t>Time</a:t>
            </a:r>
          </a:p>
          <a:p>
            <a:pPr lvl="1"/>
            <a:r>
              <a:rPr lang="en-US" sz="3600" dirty="0" smtClean="0"/>
              <a:t>“Remember the Sabbath day, to keep</a:t>
            </a:r>
            <a:br>
              <a:rPr lang="en-US" sz="3600" dirty="0" smtClean="0"/>
            </a:br>
            <a:r>
              <a:rPr lang="en-US" sz="3600" dirty="0" smtClean="0"/>
              <a:t> it holy.” </a:t>
            </a:r>
          </a:p>
          <a:p>
            <a:pPr lvl="1"/>
            <a:endParaRPr lang="en-US" sz="3600" b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Six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</a:t>
            </a:r>
            <a:r>
              <a:rPr lang="en-US" b="1" dirty="0" smtClean="0"/>
              <a:t>The Family</a:t>
            </a:r>
          </a:p>
          <a:p>
            <a:r>
              <a:rPr lang="en-US" dirty="0" smtClean="0"/>
              <a:t>The Importance of </a:t>
            </a:r>
            <a:r>
              <a:rPr lang="en-US" b="1" dirty="0" smtClean="0"/>
              <a:t>Human Life</a:t>
            </a:r>
          </a:p>
          <a:p>
            <a:r>
              <a:rPr lang="en-US" dirty="0" smtClean="0"/>
              <a:t>The Importance of </a:t>
            </a:r>
            <a:r>
              <a:rPr lang="en-US" b="1" dirty="0" smtClean="0"/>
              <a:t>Marriage</a:t>
            </a:r>
          </a:p>
          <a:p>
            <a:r>
              <a:rPr lang="en-US" dirty="0" smtClean="0"/>
              <a:t>The Importance of </a:t>
            </a:r>
            <a:r>
              <a:rPr lang="en-US" b="1" dirty="0" smtClean="0"/>
              <a:t>Ownership</a:t>
            </a:r>
          </a:p>
          <a:p>
            <a:r>
              <a:rPr lang="en-US" dirty="0" smtClean="0"/>
              <a:t>The Importance of </a:t>
            </a:r>
            <a:r>
              <a:rPr lang="en-US" b="1" dirty="0" smtClean="0"/>
              <a:t>Truth</a:t>
            </a:r>
          </a:p>
          <a:p>
            <a:r>
              <a:rPr lang="en-US" dirty="0" smtClean="0"/>
              <a:t>The Importance of </a:t>
            </a:r>
            <a:r>
              <a:rPr lang="en-US" b="1" dirty="0" smtClean="0"/>
              <a:t>Gratitude</a:t>
            </a:r>
            <a:endParaRPr lang="en-US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“Honor your father and mother…” (vs. 12)</a:t>
            </a:r>
          </a:p>
          <a:p>
            <a:r>
              <a:rPr lang="en-US" dirty="0" smtClean="0"/>
              <a:t>Parents Hold God’s Delegated Authority.</a:t>
            </a:r>
          </a:p>
          <a:p>
            <a:r>
              <a:rPr lang="en-US" dirty="0" smtClean="0"/>
              <a:t>Parents Are Honored Through</a:t>
            </a:r>
          </a:p>
          <a:p>
            <a:pPr lvl="1"/>
            <a:r>
              <a:rPr lang="en-US" dirty="0" smtClean="0"/>
              <a:t>Demonstrations of Respect</a:t>
            </a:r>
          </a:p>
          <a:p>
            <a:pPr lvl="1"/>
            <a:r>
              <a:rPr lang="en-US" dirty="0" smtClean="0"/>
              <a:t>Obedience to Request</a:t>
            </a:r>
          </a:p>
          <a:p>
            <a:pPr lvl="1"/>
            <a:r>
              <a:rPr lang="en-US" dirty="0" smtClean="0"/>
              <a:t>Financial Support (1 Tim. 5:3, 17)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5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“You shall not murder.” (</a:t>
            </a:r>
            <a:r>
              <a:rPr lang="en-US" dirty="0" err="1" smtClean="0"/>
              <a:t>vs</a:t>
            </a:r>
            <a:r>
              <a:rPr lang="en-US" dirty="0" smtClean="0"/>
              <a:t> 13)</a:t>
            </a:r>
          </a:p>
          <a:p>
            <a:r>
              <a:rPr lang="en-US" dirty="0" smtClean="0"/>
              <a:t>US Dept of Justice: 14,610 Homicides in ’11.</a:t>
            </a:r>
          </a:p>
          <a:p>
            <a:pPr lvl="1"/>
            <a:r>
              <a:rPr lang="en-US" dirty="0" smtClean="0"/>
              <a:t>Matthew 7:21</a:t>
            </a:r>
          </a:p>
          <a:p>
            <a:r>
              <a:rPr lang="en-US" dirty="0" smtClean="0"/>
              <a:t>The Key Word Is “Murder”</a:t>
            </a:r>
          </a:p>
          <a:p>
            <a:pPr lvl="1"/>
            <a:r>
              <a:rPr lang="en-US" dirty="0" smtClean="0"/>
              <a:t>Military Battles, Capital Punishment, &amp; Even Accidental Deaths Are All Related, But Separate Issues. (Numbers 35:31)</a:t>
            </a:r>
          </a:p>
          <a:p>
            <a:r>
              <a:rPr lang="en-US" dirty="0" smtClean="0"/>
              <a:t>Human Life Is To Be Cherished!</a:t>
            </a:r>
          </a:p>
          <a:p>
            <a:r>
              <a:rPr lang="en-US" dirty="0" err="1" smtClean="0"/>
              <a:t>Guttmacher</a:t>
            </a:r>
            <a:r>
              <a:rPr lang="en-US" dirty="0" smtClean="0"/>
              <a:t> Institute: 1,060,000 Abortions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“You shall not commit adultery.” (vs. 14)</a:t>
            </a:r>
          </a:p>
          <a:p>
            <a:r>
              <a:rPr lang="en-US" dirty="0" smtClean="0"/>
              <a:t>Adultery Dishonors:</a:t>
            </a:r>
          </a:p>
          <a:p>
            <a:pPr lvl="1"/>
            <a:r>
              <a:rPr lang="en-US" dirty="0" smtClean="0"/>
              <a:t>God, Marriage, Family, and The Body.</a:t>
            </a:r>
          </a:p>
          <a:p>
            <a:pPr lvl="1"/>
            <a:r>
              <a:rPr lang="en-US" dirty="0" smtClean="0"/>
              <a:t>Leviticus 20:10</a:t>
            </a:r>
          </a:p>
          <a:p>
            <a:r>
              <a:rPr lang="en-US" dirty="0" smtClean="0"/>
              <a:t>Avoiding Adultery</a:t>
            </a:r>
          </a:p>
          <a:p>
            <a:pPr lvl="1"/>
            <a:r>
              <a:rPr lang="en-US" dirty="0" smtClean="0"/>
              <a:t>Care For One Another: Eph 5, 1 </a:t>
            </a:r>
            <a:r>
              <a:rPr lang="en-US" dirty="0" err="1" smtClean="0"/>
              <a:t>Cor</a:t>
            </a:r>
            <a:r>
              <a:rPr lang="en-US" dirty="0" smtClean="0"/>
              <a:t> 7:1-5</a:t>
            </a:r>
          </a:p>
          <a:p>
            <a:pPr lvl="1"/>
            <a:r>
              <a:rPr lang="en-US" dirty="0" smtClean="0"/>
              <a:t>Guard Your Eyes &amp; Heart: Matt 5:27-32</a:t>
            </a:r>
          </a:p>
          <a:p>
            <a:pPr lvl="1"/>
            <a:r>
              <a:rPr lang="en-US" dirty="0" smtClean="0"/>
              <a:t>Respect God In Your Control: 1 </a:t>
            </a:r>
            <a:r>
              <a:rPr lang="en-US" dirty="0" err="1" smtClean="0"/>
              <a:t>Thess</a:t>
            </a:r>
            <a:r>
              <a:rPr lang="en-US" dirty="0" smtClean="0"/>
              <a:t> 4:3-7</a:t>
            </a:r>
          </a:p>
          <a:p>
            <a:pPr lvl="1"/>
            <a:r>
              <a:rPr lang="en-US" dirty="0" smtClean="0"/>
              <a:t>Find Better Friends: 2 Timothy 2:22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Eighth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“You shall not steal.” (</a:t>
            </a:r>
            <a:r>
              <a:rPr lang="en-US" dirty="0" err="1" smtClean="0"/>
              <a:t>vs</a:t>
            </a:r>
            <a:r>
              <a:rPr lang="en-US" dirty="0" smtClean="0"/>
              <a:t> 15)</a:t>
            </a:r>
          </a:p>
          <a:p>
            <a:r>
              <a:rPr lang="en-US" dirty="0" smtClean="0"/>
              <a:t>A Multifaceted Crime</a:t>
            </a:r>
          </a:p>
          <a:p>
            <a:pPr lvl="1"/>
            <a:r>
              <a:rPr lang="en-US" dirty="0" smtClean="0"/>
              <a:t>Selfishness, Property Rights, Responsibility To Work, Responsibility To Be Generous</a:t>
            </a:r>
          </a:p>
          <a:p>
            <a:r>
              <a:rPr lang="en-US" dirty="0" smtClean="0"/>
              <a:t>People Steal In Many Ways</a:t>
            </a:r>
          </a:p>
          <a:p>
            <a:pPr lvl="1"/>
            <a:r>
              <a:rPr lang="en-US" dirty="0" smtClean="0"/>
              <a:t>Stealing Entertainment, Software, Identities, Academic Answers, Copyrighted Materials</a:t>
            </a:r>
          </a:p>
          <a:p>
            <a:pPr lvl="1"/>
            <a:r>
              <a:rPr lang="en-US" dirty="0" smtClean="0"/>
              <a:t>Stealing at Work: Theft, Laziness, Refusing To Pay for Goods or Services Already Provided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Ninth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“You shall not bear false witness against your neighbor.” (</a:t>
            </a:r>
            <a:r>
              <a:rPr lang="en-US" dirty="0" err="1" smtClean="0"/>
              <a:t>vs</a:t>
            </a:r>
            <a:r>
              <a:rPr lang="en-US" dirty="0" smtClean="0"/>
              <a:t> 16)</a:t>
            </a:r>
          </a:p>
          <a:p>
            <a:r>
              <a:rPr lang="en-US" dirty="0" smtClean="0"/>
              <a:t>Lying, Especially In Our Testimony.</a:t>
            </a:r>
          </a:p>
          <a:p>
            <a:pPr lvl="1"/>
            <a:r>
              <a:rPr lang="en-US" dirty="0" smtClean="0"/>
              <a:t>Proverbs 19:15</a:t>
            </a:r>
          </a:p>
          <a:p>
            <a:r>
              <a:rPr lang="en-US" dirty="0" smtClean="0"/>
              <a:t>Without Truth, Our Relationship with God, Family, Friends, &amp; Society Becomes Dysfunctional.</a:t>
            </a:r>
          </a:p>
          <a:p>
            <a:r>
              <a:rPr lang="en-US" dirty="0" smtClean="0"/>
              <a:t>Christians Must Be Trustworthy.</a:t>
            </a:r>
          </a:p>
          <a:p>
            <a:pPr lvl="1"/>
            <a:r>
              <a:rPr lang="en-US" dirty="0" smtClean="0"/>
              <a:t>1 Corinthians 4:2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Tenth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“You shall not covet you neighbor’s house…wife…servant…ox…donkey or anything that belongs to your neighbor.” (vs. 17)</a:t>
            </a:r>
          </a:p>
          <a:p>
            <a:r>
              <a:rPr lang="en-US" dirty="0" smtClean="0"/>
              <a:t>Prohibits Coveting &amp; Commends Gratitude</a:t>
            </a:r>
          </a:p>
          <a:p>
            <a:r>
              <a:rPr lang="en-US" dirty="0" smtClean="0"/>
              <a:t>A Coveting Heart Is…</a:t>
            </a:r>
          </a:p>
          <a:p>
            <a:pPr lvl="1"/>
            <a:r>
              <a:rPr lang="en-US" dirty="0" smtClean="0"/>
              <a:t>Focused In The Wrong Direction.</a:t>
            </a:r>
          </a:p>
          <a:p>
            <a:pPr lvl="1"/>
            <a:r>
              <a:rPr lang="en-US" dirty="0" smtClean="0"/>
              <a:t>Failing To Rejoice With Their Neighbor.</a:t>
            </a:r>
          </a:p>
          <a:p>
            <a:pPr lvl="1"/>
            <a:r>
              <a:rPr lang="en-US" dirty="0" smtClean="0"/>
              <a:t>Likely To Break Many More Commands.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3204</TotalTime>
  <Words>1426</Words>
  <Application>Microsoft Office PowerPoint</Application>
  <PresentationFormat>On-screen Show (4:3)</PresentationFormat>
  <Paragraphs>156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The 10 Commandments</vt:lpstr>
      <vt:lpstr>The First Four Commandments</vt:lpstr>
      <vt:lpstr>The Final Six Commands</vt:lpstr>
      <vt:lpstr>The Fifth Commandment</vt:lpstr>
      <vt:lpstr>The Sixth Commandment</vt:lpstr>
      <vt:lpstr>The Seventh Commandment</vt:lpstr>
      <vt:lpstr>The Eighth Commandment</vt:lpstr>
      <vt:lpstr>The Ninth Commandment</vt:lpstr>
      <vt:lpstr>The Tenth Commandment</vt:lpstr>
      <vt:lpstr>The 10 Commandments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Commandments</dc:title>
  <dc:creator>Phillip Shumake</dc:creator>
  <cp:lastModifiedBy>East End</cp:lastModifiedBy>
  <cp:revision>117</cp:revision>
  <cp:lastPrinted>2015-09-20T02:41:54Z</cp:lastPrinted>
  <dcterms:created xsi:type="dcterms:W3CDTF">2015-09-24T19:40:32Z</dcterms:created>
  <dcterms:modified xsi:type="dcterms:W3CDTF">2015-09-27T13:10:24Z</dcterms:modified>
</cp:coreProperties>
</file>