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7AE4-09C0-C840-BD5A-09E3FB10944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FD60F-A80A-8E44-B5DA-7BDA0F94B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Renewal – renewing relationships,</a:t>
            </a:r>
            <a:r>
              <a:rPr lang="en-US" baseline="0" dirty="0" smtClean="0"/>
              <a:t> renewing self-control, etc…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CLOSER TO GOD – include the idea of attending the classes and special events that are planned this summer. Participating actively.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** If these are the places we go this summer – it’s going to be a </a:t>
            </a:r>
            <a:r>
              <a:rPr lang="en-US" baseline="0" smtClean="0"/>
              <a:t>GREAT summer!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D60F-A80A-8E44-B5DA-7BDA0F94B9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</a:t>
            </a:r>
            <a:r>
              <a:rPr lang="en-US" baseline="0" dirty="0" smtClean="0"/>
              <a:t> travel calls for plans, departure time, arrival time, cost, execution. Even adjustments for </a:t>
            </a:r>
            <a:r>
              <a:rPr lang="en-US" baseline="0" dirty="0" err="1" smtClean="0"/>
              <a:t>unforseen</a:t>
            </a:r>
            <a:r>
              <a:rPr lang="en-US" baseline="0" dirty="0" smtClean="0"/>
              <a:t> delays – but let’s get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D60F-A80A-8E44-B5DA-7BDA0F94B9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FA460-CBB5-3D45-AA25-FC3E3EDF13AB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9774-7F5B-0547-A2BD-D90067FDF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SUmmer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ere-going-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317"/>
            <a:ext cx="8229600" cy="1143000"/>
          </a:xfrm>
        </p:spPr>
        <p:txBody>
          <a:bodyPr/>
          <a:lstStyle/>
          <a:p>
            <a:r>
              <a:rPr lang="en-US" dirty="0" smtClean="0"/>
              <a:t>This Summer…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4936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Let’s Go To A Place of Renewal</a:t>
            </a:r>
          </a:p>
          <a:p>
            <a:pPr lvl="1"/>
            <a:r>
              <a:rPr lang="en-US" dirty="0" smtClean="0"/>
              <a:t>2 Cor. 4:16</a:t>
            </a:r>
          </a:p>
          <a:p>
            <a:r>
              <a:rPr lang="en-US" dirty="0" smtClean="0"/>
              <a:t>Let’s Move Closer To God</a:t>
            </a:r>
          </a:p>
          <a:p>
            <a:pPr lvl="1"/>
            <a:r>
              <a:rPr lang="en-US" dirty="0" smtClean="0"/>
              <a:t>James 4:8</a:t>
            </a:r>
          </a:p>
          <a:p>
            <a:r>
              <a:rPr lang="en-US" dirty="0" smtClean="0"/>
              <a:t>Let’s Embark Towards New Leadership</a:t>
            </a:r>
          </a:p>
          <a:p>
            <a:pPr lvl="1"/>
            <a:r>
              <a:rPr lang="en-US" dirty="0" smtClean="0"/>
              <a:t>Joshua 1:9</a:t>
            </a:r>
          </a:p>
          <a:p>
            <a:r>
              <a:rPr lang="en-US" dirty="0" smtClean="0"/>
              <a:t>Let’s Get Together With Family &amp; Friends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John </a:t>
            </a:r>
            <a:r>
              <a:rPr lang="en-US" dirty="0" smtClean="0"/>
              <a:t>12:1-2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Summer…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Go Tell Others About Jesus </a:t>
            </a:r>
          </a:p>
          <a:p>
            <a:pPr lvl="1"/>
            <a:r>
              <a:rPr lang="en-US" dirty="0" smtClean="0"/>
              <a:t>Acts 8:4</a:t>
            </a:r>
          </a:p>
          <a:p>
            <a:r>
              <a:rPr lang="en-US" dirty="0" smtClean="0"/>
              <a:t>Let’s Show Up Where Help Is Needed</a:t>
            </a:r>
          </a:p>
          <a:p>
            <a:pPr lvl="1"/>
            <a:r>
              <a:rPr lang="en-US" dirty="0" smtClean="0"/>
              <a:t>Titus 3:14</a:t>
            </a:r>
          </a:p>
          <a:p>
            <a:r>
              <a:rPr lang="en-US" dirty="0" smtClean="0"/>
              <a:t>Let’s Detour Around The Excuses</a:t>
            </a:r>
          </a:p>
          <a:p>
            <a:pPr lvl="1"/>
            <a:r>
              <a:rPr lang="en-US" dirty="0" smtClean="0"/>
              <a:t>James 1:22-27</a:t>
            </a:r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Be Sure Where </a:t>
            </a:r>
            <a:br>
              <a:rPr lang="en-US" dirty="0" smtClean="0"/>
            </a:br>
            <a:r>
              <a:rPr lang="en-US" dirty="0" smtClean="0"/>
              <a:t>We Are REALLY GOING…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10" y="1923322"/>
            <a:ext cx="8229600" cy="4128867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/>
              <a:t>Mark 16:15-16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“And He said to them, “Go into all the world and preach the gospel to all creation. </a:t>
            </a:r>
            <a:r>
              <a:rPr lang="en-US" baseline="30000" dirty="0" smtClean="0"/>
              <a:t>16 </a:t>
            </a:r>
            <a:r>
              <a:rPr lang="en-US" dirty="0" smtClean="0"/>
              <a:t>He who has believed and has been baptized shall be saved; but he who has disbelieved shall be condemned.”</a:t>
            </a:r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SUmmer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ere-going-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155</Words>
  <Application>Microsoft Office PowerPoint</Application>
  <PresentationFormat>On-screen Show (4:3)</PresentationFormat>
  <Paragraphs>29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SUmmer</vt:lpstr>
      <vt:lpstr>This Summer…</vt:lpstr>
      <vt:lpstr>This Summer…</vt:lpstr>
      <vt:lpstr>Let’s Be Sure Where  We Are REALLY GOING…</vt:lpstr>
      <vt:lpstr>SUmmer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</dc:title>
  <dc:creator>Phillip Shumake</dc:creator>
  <cp:lastModifiedBy>East End</cp:lastModifiedBy>
  <cp:revision>21</cp:revision>
  <dcterms:created xsi:type="dcterms:W3CDTF">2014-05-18T00:51:34Z</dcterms:created>
  <dcterms:modified xsi:type="dcterms:W3CDTF">2014-05-18T13:02:52Z</dcterms:modified>
</cp:coreProperties>
</file>