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46" autoAdjust="0"/>
  </p:normalViewPr>
  <p:slideViewPr>
    <p:cSldViewPr snapToGrid="0" snapToObjects="1">
      <p:cViewPr varScale="1">
        <p:scale>
          <a:sx n="45" d="100"/>
          <a:sy n="45" d="100"/>
        </p:scale>
        <p:origin x="-1194"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8E584-D431-E04C-A1BF-8565D70A2C1F}" type="datetimeFigureOut">
              <a:rPr lang="en-US" smtClean="0"/>
              <a:pPr/>
              <a:t>11/30/2014</a:t>
            </a:fld>
            <a:endParaRPr lang="en-US"/>
          </a:p>
        </p:txBody>
      </p:sp>
      <p:sp>
        <p:nvSpPr>
          <p:cNvPr id="4" name="Slide Image Placeholder 3"/>
          <p:cNvSpPr>
            <a:spLocks noGrp="1" noRot="1" noChangeAspect="1"/>
          </p:cNvSpPr>
          <p:nvPr>
            <p:ph type="sldImg" idx="2"/>
          </p:nvPr>
        </p:nvSpPr>
        <p:spPr>
          <a:xfrm>
            <a:off x="1581428" y="75600"/>
            <a:ext cx="3604119" cy="270308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90" y="3039180"/>
            <a:ext cx="6743064" cy="58969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601336" y="457200"/>
            <a:ext cx="1141728" cy="457200"/>
          </a:xfrm>
          <a:prstGeom prst="rect">
            <a:avLst/>
          </a:prstGeom>
        </p:spPr>
        <p:txBody>
          <a:bodyPr vert="horz" lIns="91440" tIns="45720" rIns="91440" bIns="45720" rtlCol="0" anchor="b"/>
          <a:lstStyle>
            <a:lvl1pPr algn="r">
              <a:defRPr sz="1200"/>
            </a:lvl1pPr>
          </a:lstStyle>
          <a:p>
            <a:fld id="{F2EECDD4-C061-6C42-82BB-8EA4FBD573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2 Tim 4:1-5 charges us with the important job of preaching the Word of God at all times, in every season – no matter what people may want to hear…</a:t>
            </a:r>
          </a:p>
          <a:p>
            <a:endParaRPr lang="en-US" sz="1800" dirty="0" smtClean="0"/>
          </a:p>
          <a:p>
            <a:r>
              <a:rPr lang="en-US" sz="1800" dirty="0" smtClean="0"/>
              <a:t>You might think – why did Paul have to say this so early? After all, its not like they had heard it so many times they were board of it?  I mean – at this point for most of the WORLD – the gospel was still NEW and EXCITING and UNHEARD OF…</a:t>
            </a:r>
          </a:p>
          <a:p>
            <a:endParaRPr lang="en-US" sz="1800" dirty="0" smtClean="0"/>
          </a:p>
          <a:p>
            <a:r>
              <a:rPr lang="en-US" sz="1800" dirty="0" smtClean="0"/>
              <a:t>Yes it was new and compelling – but once people listened to it – it became all too common to want to take the gospel – and start changing it. Keep the parts they liked about a Savior and Heaven...but change things to adapt to their culture and their prejudices.</a:t>
            </a:r>
          </a:p>
          <a:p>
            <a:endParaRPr lang="en-US" sz="1800" dirty="0" smtClean="0"/>
          </a:p>
          <a:p>
            <a:r>
              <a:rPr lang="en-US" sz="1800" dirty="0" smtClean="0"/>
              <a:t>Today, I want us to see why we CAN NEVER make those kind of changes, but must always stay true to the powerful and holy Word of God.  WE can learn this from looking at an early example of people changing the gospel found in the book of Galatians. </a:t>
            </a:r>
          </a:p>
          <a:p>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F2EECDD4-C061-6C42-82BB-8EA4FBD5739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*Background – In Galatia, some Jewish teachers had come in and started teaching that to be saved – the plan the </a:t>
            </a:r>
            <a:r>
              <a:rPr lang="en-US" sz="1400" dirty="0" err="1" smtClean="0"/>
              <a:t>apostels</a:t>
            </a:r>
            <a:r>
              <a:rPr lang="en-US" sz="1400" dirty="0" smtClean="0"/>
              <a:t> gave wasn’t enough.  You could hear, believe, repent, confess, be baptized, and live faithfully…but all of that was no good unless you were </a:t>
            </a:r>
            <a:r>
              <a:rPr lang="en-US" sz="1400" dirty="0" err="1" smtClean="0"/>
              <a:t>circumscised</a:t>
            </a:r>
            <a:r>
              <a:rPr lang="en-US" sz="1400" dirty="0" smtClean="0"/>
              <a:t> in keeping the Old Law of Moses.</a:t>
            </a:r>
          </a:p>
          <a:p>
            <a:r>
              <a:rPr lang="en-US" sz="1400" dirty="0" smtClean="0"/>
              <a:t> So, they are ADDING their components to the plan of salvation.  </a:t>
            </a:r>
          </a:p>
          <a:p>
            <a:endParaRPr lang="en-US" sz="1400" dirty="0" smtClean="0"/>
          </a:p>
          <a:p>
            <a:r>
              <a:rPr lang="en-US" sz="1400" dirty="0" smtClean="0"/>
              <a:t>In Paul’s intro – he immediately begins re-</a:t>
            </a:r>
            <a:r>
              <a:rPr lang="en-US" sz="1400" dirty="0" err="1" smtClean="0"/>
              <a:t>inforcing</a:t>
            </a:r>
            <a:r>
              <a:rPr lang="en-US" sz="1400" dirty="0" smtClean="0"/>
              <a:t> Christian fundamentals that they have abandoned for this altered gospel.  He wants them to remember the GENUINE ARTICLE and see the clear Contrast with the COUNTERFIT….</a:t>
            </a:r>
          </a:p>
          <a:p>
            <a:endParaRPr lang="en-US" sz="1400" dirty="0" smtClean="0"/>
          </a:p>
          <a:p>
            <a:r>
              <a:rPr lang="en-US" sz="1400" dirty="0" smtClean="0"/>
              <a:t>SUMMARY:  Raised &amp; Rescued.  Paul is giving us a</a:t>
            </a:r>
            <a:r>
              <a:rPr lang="en-US" sz="1400" baseline="0" dirty="0" smtClean="0"/>
              <a:t> summary.  There is more to it – but this is its essence. It’s main features!</a:t>
            </a:r>
            <a:r>
              <a:rPr lang="en-US" sz="1400" dirty="0" smtClean="0"/>
              <a:t> </a:t>
            </a:r>
            <a:r>
              <a:rPr lang="en-US" sz="1400" baseline="0" dirty="0" smtClean="0"/>
              <a:t> This gospel is making it possible for us to ENJOY God’s GRACE and PEACE!  This is really, REALLY Good News!</a:t>
            </a:r>
            <a:endParaRPr lang="en-US" sz="1400" dirty="0" smtClean="0"/>
          </a:p>
          <a:p>
            <a:endParaRPr lang="en-US" sz="1400" dirty="0" smtClean="0"/>
          </a:p>
          <a:p>
            <a:r>
              <a:rPr lang="en-US" sz="1400" dirty="0" smtClean="0"/>
              <a:t>SOURCE:</a:t>
            </a:r>
            <a:r>
              <a:rPr lang="en-US" sz="1400" baseline="0" dirty="0" smtClean="0"/>
              <a:t> His Grace &amp; His Peace are what this is all about.</a:t>
            </a:r>
          </a:p>
          <a:p>
            <a:endParaRPr lang="en-US" sz="1400" baseline="0" dirty="0" smtClean="0"/>
          </a:p>
          <a:p>
            <a:r>
              <a:rPr lang="en-US" sz="1400" baseline="0" dirty="0" smtClean="0"/>
              <a:t>WILL…BASIS: “according to the will of our God and Father.”  - Everything Jesus did was according to the Will of God, and we are called to follow the Will of God as well.  The gospel is concerned with our submission to and acceptance of God’s will.</a:t>
            </a:r>
          </a:p>
          <a:p>
            <a:endParaRPr lang="en-US" sz="1400" baseline="0" dirty="0" smtClean="0"/>
          </a:p>
          <a:p>
            <a:r>
              <a:rPr lang="en-US" sz="1400" baseline="0" dirty="0" smtClean="0"/>
              <a:t>&gt;&gt; Point: It began with God, is all about God, and is for the glory of God – AND THAT IS WHY IT IS SUCH A CRIME WHEN WE PROFANE IT.    WE CAN’T MESS WITH IT – It’s not ours to alter, profane, or distort!  We certainly can’t improve on it – it is already AWESOME!  So when someone starts ripping parts out or adding in their own agenda its terrible.  If we do – the consequences are eternal – because this is the gospel of an eternal God “forevermore” </a:t>
            </a:r>
            <a:r>
              <a:rPr lang="en-US" sz="1400" baseline="0" dirty="0" err="1" smtClean="0"/>
              <a:t>vs</a:t>
            </a:r>
            <a:r>
              <a:rPr lang="en-US" sz="1400" baseline="0" dirty="0" smtClean="0"/>
              <a:t> 5.</a:t>
            </a:r>
            <a:endParaRPr lang="en-US" sz="1400" dirty="0"/>
          </a:p>
        </p:txBody>
      </p:sp>
      <p:sp>
        <p:nvSpPr>
          <p:cNvPr id="4" name="Slide Number Placeholder 3"/>
          <p:cNvSpPr>
            <a:spLocks noGrp="1"/>
          </p:cNvSpPr>
          <p:nvPr>
            <p:ph type="sldNum" sz="quarter" idx="10"/>
          </p:nvPr>
        </p:nvSpPr>
        <p:spPr/>
        <p:txBody>
          <a:bodyPr/>
          <a:lstStyle/>
          <a:p>
            <a:fld id="{F2EECDD4-C061-6C42-82BB-8EA4FBD5739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“amazed…so quickly…deserting Him…different…disturbing…”</a:t>
            </a:r>
          </a:p>
          <a:p>
            <a:endParaRPr lang="en-US" dirty="0" smtClean="0"/>
          </a:p>
          <a:p>
            <a:r>
              <a:rPr lang="en-US" dirty="0" smtClean="0"/>
              <a:t>It is amazing</a:t>
            </a:r>
            <a:r>
              <a:rPr lang="en-US" baseline="0" dirty="0" smtClean="0"/>
              <a:t> – in the sense that it is both SAD and SHOCKING.  Plus, it is so illogical. How could anyone who joyfully commits to follow Christ – quickly turn their back on Jesus!  How can a group of people who were so caring toward Paul and so receptive to his preaching – now allow false teachers to upset and disturb so many!</a:t>
            </a:r>
          </a:p>
          <a:p>
            <a:endParaRPr lang="en-US" baseline="0" dirty="0" smtClean="0"/>
          </a:p>
          <a:p>
            <a:r>
              <a:rPr lang="en-US" baseline="0" dirty="0" smtClean="0"/>
              <a:t>PLEASE</a:t>
            </a:r>
            <a:r>
              <a:rPr lang="en-US" dirty="0" smtClean="0"/>
              <a:t> MEN:  Ch 1:</a:t>
            </a:r>
          </a:p>
          <a:p>
            <a:endParaRPr lang="en-US" baseline="0" dirty="0" smtClean="0"/>
          </a:p>
          <a:p>
            <a:r>
              <a:rPr lang="en-US" dirty="0" smtClean="0"/>
              <a:t>TRADITION:  It doesn’t matter that there was a long legacy of obedience to Moses – the power of the Spirit and the PROMISE of GOD to ABRAHAM </a:t>
            </a:r>
            <a:r>
              <a:rPr lang="en-US" dirty="0" err="1" smtClean="0"/>
              <a:t>superceed</a:t>
            </a:r>
            <a:r>
              <a:rPr lang="en-US" dirty="0" smtClean="0"/>
              <a:t> that anyway. They need to see the real value of FAITH, not external indicators of the covenant.</a:t>
            </a:r>
          </a:p>
          <a:p>
            <a:endParaRPr lang="en-US" baseline="0" dirty="0" smtClean="0"/>
          </a:p>
          <a:p>
            <a:r>
              <a:rPr lang="en-US" dirty="0" smtClean="0"/>
              <a:t>**FOLLOWING: Paul calls these guys out – their motives aren’t pure. This isn’t really about their great love for Moses – this is about their own power, influence, ego and reputation.  (Ch. 1</a:t>
            </a:r>
          </a:p>
          <a:p>
            <a:endParaRPr lang="en-US" baseline="0" dirty="0" smtClean="0"/>
          </a:p>
          <a:p>
            <a:r>
              <a:rPr lang="en-US" dirty="0" smtClean="0"/>
              <a:t>OTHER RELIGION: 5:1-12  *** Changing the gospel leads to being CUT OFF from the gospel.</a:t>
            </a:r>
          </a:p>
          <a:p>
            <a:endParaRPr lang="en-US" baseline="0" dirty="0" smtClean="0"/>
          </a:p>
          <a:p>
            <a:r>
              <a:rPr lang="en-US" dirty="0" smtClean="0"/>
              <a:t>Today, we must not change God’s message!  Not the plan of salvation, not the terms, nothing!  We don’t add instrumental music to the gospel – that was in the old law.  We don’t add </a:t>
            </a:r>
            <a:r>
              <a:rPr lang="en-US" dirty="0" err="1" smtClean="0"/>
              <a:t>inscense</a:t>
            </a:r>
            <a:r>
              <a:rPr lang="en-US" dirty="0" smtClean="0"/>
              <a:t> to the gospel – that was in the old law.  WE don’t add </a:t>
            </a:r>
            <a:r>
              <a:rPr lang="en-US" dirty="0" err="1" smtClean="0"/>
              <a:t>passover</a:t>
            </a:r>
            <a:r>
              <a:rPr lang="en-US" dirty="0" smtClean="0"/>
              <a:t> or the </a:t>
            </a:r>
            <a:r>
              <a:rPr lang="en-US" dirty="0" err="1" smtClean="0"/>
              <a:t>levitical</a:t>
            </a:r>
            <a:r>
              <a:rPr lang="en-US" dirty="0" smtClean="0"/>
              <a:t> priest or the temple – or ANY of those old elements because we have CHRIST!</a:t>
            </a:r>
          </a:p>
          <a:p>
            <a:endParaRPr lang="en-US" baseline="0" dirty="0" smtClean="0"/>
          </a:p>
          <a:p>
            <a:r>
              <a:rPr lang="en-US" dirty="0" smtClean="0"/>
              <a:t>And as surely as we don’t need things from this ancient </a:t>
            </a:r>
            <a:r>
              <a:rPr lang="en-US" dirty="0" err="1" smtClean="0"/>
              <a:t>culutre</a:t>
            </a:r>
            <a:r>
              <a:rPr lang="en-US" dirty="0" smtClean="0"/>
              <a:t> – we don’t need the inventions of modern culture either.  The gospel is not enhanced when people change it – it is distorted!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EECDD4-C061-6C42-82BB-8EA4FBD5739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76200"/>
            <a:ext cx="3603625" cy="2701925"/>
          </a:xfrm>
        </p:spPr>
      </p:sp>
      <p:sp>
        <p:nvSpPr>
          <p:cNvPr id="3" name="Notes Placeholder 2"/>
          <p:cNvSpPr>
            <a:spLocks noGrp="1"/>
          </p:cNvSpPr>
          <p:nvPr>
            <p:ph type="body" idx="1"/>
          </p:nvPr>
        </p:nvSpPr>
        <p:spPr/>
        <p:txBody>
          <a:bodyPr>
            <a:normAutofit/>
          </a:bodyPr>
          <a:lstStyle/>
          <a:p>
            <a:r>
              <a:rPr lang="en-US" sz="1600" dirty="0" smtClean="0"/>
              <a:t>TEACHING:   1:6-9</a:t>
            </a:r>
          </a:p>
          <a:p>
            <a:endParaRPr lang="en-US" sz="1600" dirty="0" smtClean="0"/>
          </a:p>
          <a:p>
            <a:r>
              <a:rPr lang="en-US" sz="1600" dirty="0" smtClean="0"/>
              <a:t>Recreation:  Family </a:t>
            </a:r>
            <a:r>
              <a:rPr lang="en-US" sz="1600" dirty="0" err="1" smtClean="0"/>
              <a:t>activties</a:t>
            </a:r>
            <a:r>
              <a:rPr lang="en-US" sz="1600" dirty="0" smtClean="0"/>
              <a:t> are wonderful, and the Bible helps us build strong families – but baseball and soccer and watching movies together and play grounds or pool tables  are not a work of the church!</a:t>
            </a:r>
          </a:p>
          <a:p>
            <a:endParaRPr lang="en-US" sz="1600" dirty="0" smtClean="0"/>
          </a:p>
          <a:p>
            <a:r>
              <a:rPr lang="en-US" sz="1600" dirty="0" smtClean="0"/>
              <a:t>Accepting Sin:  Gay Marriage, or Fornication or Getting Drunk or High or Lying – so many today simply accept these thing. But the Bible condemns them!</a:t>
            </a:r>
          </a:p>
          <a:p>
            <a:endParaRPr lang="en-US" sz="1600" dirty="0" smtClean="0"/>
          </a:p>
          <a:p>
            <a:r>
              <a:rPr lang="en-US" sz="1600" dirty="0" smtClean="0"/>
              <a:t>FALSE PLANS:  *They added </a:t>
            </a:r>
            <a:r>
              <a:rPr lang="en-US" sz="1600" dirty="0" err="1" smtClean="0"/>
              <a:t>circumsicion</a:t>
            </a:r>
            <a:r>
              <a:rPr lang="en-US" sz="1600" dirty="0" smtClean="0"/>
              <a:t>. Today many want to take away baptism.  We can’t add or take away!</a:t>
            </a:r>
          </a:p>
          <a:p>
            <a:endParaRPr lang="en-US" sz="1600" dirty="0" smtClean="0"/>
          </a:p>
          <a:p>
            <a:r>
              <a:rPr lang="en-US" sz="1600" dirty="0" smtClean="0"/>
              <a:t>Earthly Things: It’s a category of things that pull our focus away from Spiritual and onto the physical.    Usually this is when good things like friendship, meals, celebrations, holidays, - are tacked on causing more harm than good.</a:t>
            </a:r>
          </a:p>
          <a:p>
            <a:endParaRPr lang="en-US" sz="1600" dirty="0" smtClean="0"/>
          </a:p>
          <a:p>
            <a:endParaRPr lang="en-US" sz="1600" dirty="0" smtClean="0"/>
          </a:p>
          <a:p>
            <a:r>
              <a:rPr lang="en-US" sz="1600" dirty="0" smtClean="0"/>
              <a:t>FOLLOWIG:  5:4 are some of the most GRAVE and SERIOUS words of the Bible.</a:t>
            </a:r>
          </a:p>
          <a:p>
            <a:endParaRPr lang="en-US" sz="1600" dirty="0" smtClean="0"/>
          </a:p>
          <a:p>
            <a:endParaRPr lang="en-US" sz="1600" dirty="0" smtClean="0"/>
          </a:p>
        </p:txBody>
      </p:sp>
      <p:sp>
        <p:nvSpPr>
          <p:cNvPr id="4" name="Slide Number Placeholder 3"/>
          <p:cNvSpPr>
            <a:spLocks noGrp="1"/>
          </p:cNvSpPr>
          <p:nvPr>
            <p:ph type="sldNum" sz="quarter" idx="10"/>
          </p:nvPr>
        </p:nvSpPr>
        <p:spPr/>
        <p:txBody>
          <a:bodyPr/>
          <a:lstStyle/>
          <a:p>
            <a:fld id="{F2EECDD4-C061-6C42-82BB-8EA4FBD573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76200"/>
            <a:ext cx="3603625" cy="2701925"/>
          </a:xfrm>
        </p:spPr>
      </p:sp>
      <p:sp>
        <p:nvSpPr>
          <p:cNvPr id="3" name="Notes Placeholder 2"/>
          <p:cNvSpPr>
            <a:spLocks noGrp="1"/>
          </p:cNvSpPr>
          <p:nvPr>
            <p:ph type="body" idx="1"/>
          </p:nvPr>
        </p:nvSpPr>
        <p:spPr/>
        <p:txBody>
          <a:bodyPr>
            <a:normAutofit/>
          </a:bodyPr>
          <a:lstStyle/>
          <a:p>
            <a:r>
              <a:rPr lang="en-US" dirty="0" smtClean="0"/>
              <a:t>Accepting any imitation is a bad deal!</a:t>
            </a:r>
          </a:p>
          <a:p>
            <a:endParaRPr lang="en-US" dirty="0" smtClean="0"/>
          </a:p>
          <a:p>
            <a:r>
              <a:rPr lang="en-US" dirty="0" smtClean="0"/>
              <a:t>Obey:  The gospel is not just a message of hope. It is a</a:t>
            </a:r>
            <a:r>
              <a:rPr lang="en-US" baseline="0" dirty="0" smtClean="0"/>
              <a:t> message of instruction!!  Gal 5 and Gal 6 tell us – stop sinning.  This gospel includes and demands obedience!</a:t>
            </a:r>
          </a:p>
          <a:p>
            <a:endParaRPr lang="en-US" baseline="0" dirty="0" smtClean="0"/>
          </a:p>
          <a:p>
            <a:r>
              <a:rPr lang="en-US" baseline="0" dirty="0" smtClean="0"/>
              <a:t>RESTORE:  We should call, urge, plead, with those following a distorted gospel to come back to the simple message of truth!</a:t>
            </a:r>
            <a:endParaRPr lang="en-US" dirty="0"/>
          </a:p>
        </p:txBody>
      </p:sp>
      <p:sp>
        <p:nvSpPr>
          <p:cNvPr id="4" name="Slide Number Placeholder 3"/>
          <p:cNvSpPr>
            <a:spLocks noGrp="1"/>
          </p:cNvSpPr>
          <p:nvPr>
            <p:ph type="sldNum" sz="quarter" idx="10"/>
          </p:nvPr>
        </p:nvSpPr>
        <p:spPr/>
        <p:txBody>
          <a:bodyPr/>
          <a:lstStyle/>
          <a:p>
            <a:fld id="{F2EECDD4-C061-6C42-82BB-8EA4FBD573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EECDD4-C061-6C42-82BB-8EA4FBD5739F}"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0CF22-800D-7D43-B7F2-37FA38F1FF61}"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67B8E-0B8D-254A-9C9E-80874E5B2A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0CF22-800D-7D43-B7F2-37FA38F1FF61}" type="datetimeFigureOut">
              <a:rPr lang="en-US" smtClean="0"/>
              <a:pPr/>
              <a:t>11/30/2014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67B8E-0B8D-254A-9C9E-80874E5B2A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NoOtherGospel-title.jpg"/>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Accurate &amp; Authentic Gospel</a:t>
            </a:r>
            <a:endParaRPr lang="en-US" dirty="0"/>
          </a:p>
        </p:txBody>
      </p:sp>
      <p:sp>
        <p:nvSpPr>
          <p:cNvPr id="3" name="Content Placeholder 2"/>
          <p:cNvSpPr>
            <a:spLocks noGrp="1"/>
          </p:cNvSpPr>
          <p:nvPr>
            <p:ph idx="1"/>
          </p:nvPr>
        </p:nvSpPr>
        <p:spPr/>
        <p:txBody>
          <a:bodyPr/>
          <a:lstStyle/>
          <a:p>
            <a:r>
              <a:rPr lang="en-US" b="1" dirty="0" smtClean="0"/>
              <a:t>Jesus Is </a:t>
            </a:r>
            <a:r>
              <a:rPr lang="en-US" b="1" u="sng" dirty="0" smtClean="0"/>
              <a:t>Raised</a:t>
            </a:r>
            <a:r>
              <a:rPr lang="en-US" b="1" dirty="0" smtClean="0"/>
              <a:t> &amp; We Are </a:t>
            </a:r>
            <a:r>
              <a:rPr lang="en-US" b="1" u="sng" dirty="0" smtClean="0"/>
              <a:t>Rescued!</a:t>
            </a:r>
            <a:endParaRPr lang="en-US" b="1" dirty="0" smtClean="0"/>
          </a:p>
          <a:p>
            <a:r>
              <a:rPr lang="en-US" dirty="0" smtClean="0"/>
              <a:t>God Is The Source of the Gospel.</a:t>
            </a:r>
          </a:p>
          <a:p>
            <a:r>
              <a:rPr lang="en-US" dirty="0" smtClean="0"/>
              <a:t>God’s Will Is The Basis of the Gospel.</a:t>
            </a:r>
          </a:p>
          <a:p>
            <a:r>
              <a:rPr lang="en-US" dirty="0" smtClean="0"/>
              <a:t>God’s Glory Is The Design of the Gospel.</a:t>
            </a:r>
          </a:p>
          <a:p>
            <a:endParaRPr lang="en-US" dirty="0" smtClean="0"/>
          </a:p>
          <a:p>
            <a:endParaRPr lang="en-US" dirty="0" smtClean="0"/>
          </a:p>
        </p:txBody>
      </p:sp>
    </p:spTree>
  </p:cSld>
  <p:clrMapOvr>
    <a:masterClrMapping/>
  </p:clrMapOvr>
  <p:timing>
    <p:tnLst>
      <p:par>
        <p:cTn id="1" dur="indefinite" restart="never" nodeType="tmRoot"/>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Distorting The Gospel Is Heartbreaking</a:t>
            </a:r>
            <a:endParaRPr lang="en-US" dirty="0"/>
          </a:p>
        </p:txBody>
      </p:sp>
      <p:sp>
        <p:nvSpPr>
          <p:cNvPr id="3" name="Content Placeholder 2"/>
          <p:cNvSpPr>
            <a:spLocks noGrp="1"/>
          </p:cNvSpPr>
          <p:nvPr>
            <p:ph idx="1"/>
          </p:nvPr>
        </p:nvSpPr>
        <p:spPr/>
        <p:txBody>
          <a:bodyPr>
            <a:normAutofit/>
          </a:bodyPr>
          <a:lstStyle/>
          <a:p>
            <a:r>
              <a:rPr lang="en-US" dirty="0" smtClean="0"/>
              <a:t>Changing ANY PORTION of The Gospel Is Distorting The Gospel.</a:t>
            </a:r>
          </a:p>
          <a:p>
            <a:pPr lvl="1"/>
            <a:r>
              <a:rPr lang="en-US" dirty="0" smtClean="0"/>
              <a:t>The Gospel Cannot Be Changed To Please Men.</a:t>
            </a:r>
          </a:p>
          <a:p>
            <a:pPr lvl="1"/>
            <a:r>
              <a:rPr lang="en-US" dirty="0" smtClean="0"/>
              <a:t>The Gospel Cannot Be Changed To Accommodate Tradition or Customs.</a:t>
            </a:r>
          </a:p>
          <a:p>
            <a:pPr lvl="1"/>
            <a:r>
              <a:rPr lang="en-US" dirty="0" smtClean="0"/>
              <a:t>The Gospel Cannot Be Changed To Build A Following. (Gal 6:12-13)</a:t>
            </a:r>
          </a:p>
          <a:p>
            <a:pPr lvl="1"/>
            <a:r>
              <a:rPr lang="en-US" dirty="0" smtClean="0"/>
              <a:t>The Gospel Cannot Be Changed To Interweave Other Religious Beliefs or Practices.</a:t>
            </a:r>
          </a:p>
          <a:p>
            <a:pPr lvl="1"/>
            <a:endParaRPr lang="en-US" dirty="0"/>
          </a:p>
        </p:txBody>
      </p:sp>
    </p:spTree>
  </p:cSld>
  <p:clrMapOvr>
    <a:masterClrMapping/>
  </p:clrMapOvr>
  <p:timing>
    <p:tnLst>
      <p:par>
        <p:cTn id="1" dur="indefinite" restart="never" nodeType="tmRoot"/>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023"/>
            <a:ext cx="8229600" cy="1143000"/>
          </a:xfrm>
        </p:spPr>
        <p:txBody>
          <a:bodyPr>
            <a:normAutofit fontScale="90000"/>
          </a:bodyPr>
          <a:lstStyle/>
          <a:p>
            <a:r>
              <a:rPr lang="en-US" dirty="0" smtClean="0"/>
              <a:t>Distorting The Gospel Leads To Condemnation</a:t>
            </a:r>
            <a:endParaRPr lang="en-US" dirty="0"/>
          </a:p>
        </p:txBody>
      </p:sp>
      <p:sp>
        <p:nvSpPr>
          <p:cNvPr id="3" name="Content Placeholder 2"/>
          <p:cNvSpPr>
            <a:spLocks noGrp="1"/>
          </p:cNvSpPr>
          <p:nvPr>
            <p:ph idx="1"/>
          </p:nvPr>
        </p:nvSpPr>
        <p:spPr>
          <a:xfrm>
            <a:off x="457200" y="1642730"/>
            <a:ext cx="8229600" cy="4525963"/>
          </a:xfrm>
        </p:spPr>
        <p:txBody>
          <a:bodyPr>
            <a:normAutofit fontScale="92500" lnSpcReduction="20000"/>
          </a:bodyPr>
          <a:lstStyle/>
          <a:p>
            <a:r>
              <a:rPr lang="en-US" dirty="0" smtClean="0"/>
              <a:t>Teaching A Distorted Gospel Is Cause For Condemnation.</a:t>
            </a:r>
          </a:p>
          <a:p>
            <a:pPr lvl="1"/>
            <a:r>
              <a:rPr lang="en-US" dirty="0" smtClean="0"/>
              <a:t>Distorted With Recreation.</a:t>
            </a:r>
          </a:p>
          <a:p>
            <a:pPr lvl="1"/>
            <a:r>
              <a:rPr lang="en-US" dirty="0" smtClean="0"/>
              <a:t>Distorted With Accepting Sin.</a:t>
            </a:r>
          </a:p>
          <a:p>
            <a:pPr lvl="1"/>
            <a:r>
              <a:rPr lang="en-US" dirty="0" smtClean="0"/>
              <a:t>Distorted With False Plans of Salvation.</a:t>
            </a:r>
          </a:p>
          <a:p>
            <a:pPr lvl="1"/>
            <a:r>
              <a:rPr lang="en-US" dirty="0" smtClean="0"/>
              <a:t>Distorted With Earthly Things.</a:t>
            </a:r>
          </a:p>
          <a:p>
            <a:r>
              <a:rPr lang="en-US" dirty="0" smtClean="0"/>
              <a:t>Following A Distorted Gospel Is Also Cause For Condemnation.</a:t>
            </a:r>
          </a:p>
          <a:p>
            <a:pPr lvl="1"/>
            <a:r>
              <a:rPr lang="en-US" dirty="0" smtClean="0"/>
              <a:t>Distorted Gospels Cause People To Fall From Grace.</a:t>
            </a:r>
          </a:p>
          <a:p>
            <a:r>
              <a:rPr lang="en-US" dirty="0" smtClean="0"/>
              <a:t>Distorted Gospels Take People Off The </a:t>
            </a:r>
            <a:r>
              <a:rPr lang="en-US" dirty="0" smtClean="0"/>
              <a:t/>
            </a:r>
            <a:br>
              <a:rPr lang="en-US" dirty="0" smtClean="0"/>
            </a:br>
            <a:r>
              <a:rPr lang="en-US" dirty="0" smtClean="0"/>
              <a:t>Narrow </a:t>
            </a:r>
            <a:r>
              <a:rPr lang="en-US" dirty="0" smtClean="0"/>
              <a:t>Path!</a:t>
            </a:r>
            <a:endParaRPr lang="en-US" dirty="0"/>
          </a:p>
        </p:txBody>
      </p:sp>
    </p:spTree>
  </p:cSld>
  <p:clrMapOvr>
    <a:masterClrMapping/>
  </p:clrMapOvr>
  <p:timing>
    <p:tnLst>
      <p:par>
        <p:cTn id="1" dur="indefinite" restart="never" nodeType="tmRoot"/>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Christian To Do?</a:t>
            </a:r>
            <a:endParaRPr lang="en-US" dirty="0"/>
          </a:p>
        </p:txBody>
      </p:sp>
      <p:sp>
        <p:nvSpPr>
          <p:cNvPr id="3" name="Content Placeholder 2"/>
          <p:cNvSpPr>
            <a:spLocks noGrp="1"/>
          </p:cNvSpPr>
          <p:nvPr>
            <p:ph idx="1"/>
          </p:nvPr>
        </p:nvSpPr>
        <p:spPr/>
        <p:txBody>
          <a:bodyPr>
            <a:normAutofit/>
          </a:bodyPr>
          <a:lstStyle/>
          <a:p>
            <a:r>
              <a:rPr lang="en-US" dirty="0" smtClean="0"/>
              <a:t>DO NOT YIELD To False Doctrine.</a:t>
            </a:r>
          </a:p>
          <a:p>
            <a:pPr lvl="1"/>
            <a:r>
              <a:rPr lang="en-US" dirty="0" smtClean="0"/>
              <a:t>Gal 2:5</a:t>
            </a:r>
          </a:p>
          <a:p>
            <a:r>
              <a:rPr lang="en-US" dirty="0" smtClean="0"/>
              <a:t>HANDLE The Gospel Carefully.</a:t>
            </a:r>
          </a:p>
          <a:p>
            <a:pPr lvl="1"/>
            <a:r>
              <a:rPr lang="en-US" dirty="0" smtClean="0"/>
              <a:t>Gal. 3:16</a:t>
            </a:r>
          </a:p>
          <a:p>
            <a:r>
              <a:rPr lang="en-US" dirty="0" smtClean="0"/>
              <a:t>OBEY &amp; STAY TRUE To The Gospel.</a:t>
            </a:r>
          </a:p>
          <a:p>
            <a:pPr lvl="1"/>
            <a:r>
              <a:rPr lang="en-US" dirty="0" smtClean="0"/>
              <a:t>Gal 5:1</a:t>
            </a:r>
          </a:p>
          <a:p>
            <a:r>
              <a:rPr lang="en-US" dirty="0" smtClean="0"/>
              <a:t>RESTORE Brothers &amp; Sisters In The Gospel.</a:t>
            </a:r>
          </a:p>
          <a:p>
            <a:pPr lvl="1"/>
            <a:r>
              <a:rPr lang="en-US" dirty="0" smtClean="0"/>
              <a:t>Gal 6:1-2</a:t>
            </a:r>
            <a:endParaRPr lang="en-US" dirty="0"/>
          </a:p>
        </p:txBody>
      </p:sp>
    </p:spTree>
  </p:cSld>
  <p:clrMapOvr>
    <a:masterClrMapping/>
  </p:clrMapOvr>
  <p:timing>
    <p:tnLst>
      <p:par>
        <p:cTn id="1" dur="indefinite" restart="never" nodeType="tmRoot"/>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NoOtherGospel-title.jpg"/>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TotalTime>
  <Words>1266</Words>
  <Application>Microsoft Office PowerPoint</Application>
  <PresentationFormat>On-screen Show (4:3)</PresentationFormat>
  <Paragraphs>86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The Accurate &amp; Authentic Gospel</vt:lpstr>
      <vt:lpstr>Distorting The Gospel Is Heartbreaking</vt:lpstr>
      <vt:lpstr>Distorting The Gospel Leads To Condemnation</vt:lpstr>
      <vt:lpstr>What’s A Christian To Do?</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25</cp:revision>
  <cp:lastPrinted>2014-11-30T02:13:21Z</cp:lastPrinted>
  <dcterms:created xsi:type="dcterms:W3CDTF">2014-11-30T01:43:26Z</dcterms:created>
  <dcterms:modified xsi:type="dcterms:W3CDTF">2014-11-30T14:10:02Z</dcterms:modified>
</cp:coreProperties>
</file>