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2" r:id="rId5"/>
    <p:sldId id="269" r:id="rId6"/>
    <p:sldId id="265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59056" autoAdjust="0"/>
  </p:normalViewPr>
  <p:slideViewPr>
    <p:cSldViewPr snapToGrid="0" snapToObjects="1">
      <p:cViewPr varScale="1">
        <p:scale>
          <a:sx n="67" d="100"/>
          <a:sy n="67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255B-A497-A240-9B74-AC0DF23B98DB}" type="datetimeFigureOut">
              <a:rPr lang="en-US" smtClean="0"/>
              <a:t>7/19/15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B9A1A-AB80-BB44-AE7C-9644737EB2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Sometimes when Jesus</a:t>
            </a:r>
            <a:r>
              <a:rPr lang="en-US" sz="1200" baseline="0" dirty="0" smtClean="0"/>
              <a:t> is tired </a:t>
            </a:r>
            <a:r>
              <a:rPr lang="en-US" sz="1200" dirty="0" smtClean="0"/>
              <a:t>– the best things happen.</a:t>
            </a:r>
          </a:p>
          <a:p>
            <a:endParaRPr lang="en-US" sz="1200" dirty="0" smtClean="0"/>
          </a:p>
          <a:p>
            <a:r>
              <a:rPr lang="en-US" sz="1200" dirty="0" smtClean="0"/>
              <a:t>When</a:t>
            </a:r>
            <a:r>
              <a:rPr lang="en-US" sz="1200" baseline="0" dirty="0" smtClean="0"/>
              <a:t> sleeping on the boat – He calms the see, amazing the apostles.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Here, </a:t>
            </a:r>
            <a:r>
              <a:rPr lang="en-US" sz="1200" dirty="0" smtClean="0"/>
              <a:t>Jesus is tired</a:t>
            </a:r>
            <a:r>
              <a:rPr lang="en-US" sz="1200" baseline="0" dirty="0" smtClean="0"/>
              <a:t> so he sits down at the well.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B9A1A-AB80-BB44-AE7C-9644737EB2B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Cultural Barrier:  Ezra 4:1-4  (See Easton’s Bible </a:t>
            </a:r>
            <a:r>
              <a:rPr lang="en-US" sz="1600" dirty="0" err="1" smtClean="0"/>
              <a:t>Dictonary</a:t>
            </a:r>
            <a:r>
              <a:rPr lang="en-US" sz="1600" dirty="0" smtClean="0"/>
              <a:t>)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KINDLY – He just says what is right, and she can recognize where she is wrong. He doesn’t have to rub it in. He just asserts the truth.</a:t>
            </a:r>
          </a:p>
          <a:p>
            <a:endParaRPr lang="en-US" sz="1600" baseline="0" dirty="0" smtClean="0"/>
          </a:p>
          <a:p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doctrines of man will only leave you thirsty again.  Bring up the shortcomings in a straight forward but kind way. And contrast with truth.</a:t>
            </a:r>
            <a:endParaRPr lang="en-US" sz="1600" baseline="0" dirty="0" smtClean="0"/>
          </a:p>
          <a:p>
            <a:endParaRPr lang="en-US" sz="1600" baseline="0" dirty="0" smtClean="0"/>
          </a:p>
          <a:p>
            <a:r>
              <a:rPr lang="en-US" sz="1600" dirty="0" smtClean="0"/>
              <a:t>KNEW HER:  Just as he had done in Ch. 1 with Nathaniel, he demonstrates how well He knows her.  When we study the Bible with people they will see how well God knows them – Books like Proverbs, Ecclesiastes, Even Genesis just show people for who we are – and show the solutions to life’s everyday issues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dirty="0" smtClean="0"/>
              <a:t>“It might surprise you, but did you know…”</a:t>
            </a:r>
          </a:p>
          <a:p>
            <a:pPr lvl="1"/>
            <a:r>
              <a:rPr lang="en-US" dirty="0" smtClean="0"/>
              <a:t>1 Peter 3:21, Matthew 15:9, Hebrews 13:15</a:t>
            </a:r>
          </a:p>
          <a:p>
            <a:endParaRPr lang="en-US" sz="1600" dirty="0" smtClean="0"/>
          </a:p>
          <a:p>
            <a:r>
              <a:rPr lang="en-US" sz="1600" dirty="0" smtClean="0"/>
              <a:t>We don’t’ have the miraculous insights that Jesus did – but we do have the HEAVENLY WISDOM of God.  </a:t>
            </a:r>
          </a:p>
          <a:p>
            <a:r>
              <a:rPr lang="en-US" sz="1600" dirty="0" smtClean="0"/>
              <a:t>And when we meet people who are worldly minded, we</a:t>
            </a:r>
            <a:r>
              <a:rPr lang="en-US" sz="1600" baseline="0" dirty="0" smtClean="0"/>
              <a:t> are often in a position to surprise them.</a:t>
            </a:r>
          </a:p>
          <a:p>
            <a:r>
              <a:rPr lang="en-US" sz="1600" baseline="0" dirty="0" smtClean="0"/>
              <a:t>IT MIGHT</a:t>
            </a:r>
            <a:r>
              <a:rPr lang="en-US" sz="1600" dirty="0" smtClean="0"/>
              <a:t> SURPRISE YOU… but we go to church 3 times a week.</a:t>
            </a:r>
          </a:p>
          <a:p>
            <a:r>
              <a:rPr lang="en-US" sz="1600" dirty="0" smtClean="0"/>
              <a:t>IT MIGHT SURPRISE YOU…but you there is absolute truth, and there is only one way to Heaven.</a:t>
            </a:r>
          </a:p>
          <a:p>
            <a:endParaRPr lang="en-US" sz="1600" dirty="0" smtClean="0"/>
          </a:p>
          <a:p>
            <a:endParaRPr lang="en-US" sz="1600" baseline="0" dirty="0" smtClean="0"/>
          </a:p>
          <a:p>
            <a:r>
              <a:rPr lang="en-US" sz="1600" dirty="0" smtClean="0"/>
              <a:t>HUNGER – Just to talk.  He wants to have a one-on-one conversation. </a:t>
            </a:r>
            <a:br>
              <a:rPr lang="en-US" sz="1600" dirty="0" smtClean="0"/>
            </a:br>
            <a:r>
              <a:rPr lang="en-US" sz="1600" baseline="0" dirty="0" smtClean="0"/>
              <a:t>** When we have a visitor: I want them to feel like – YES, we really should be talking. I want them to feel right at home.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He Talked to Her One-on-One.  </a:t>
            </a:r>
            <a:r>
              <a:rPr lang="en-US" sz="1600" dirty="0" smtClean="0"/>
              <a:t>I’m a big believer in the power of preaching, but also in the power of being face to face.</a:t>
            </a:r>
          </a:p>
          <a:p>
            <a:endParaRPr lang="en-US" sz="1600" dirty="0" smtClean="0"/>
          </a:p>
          <a:p>
            <a:r>
              <a:rPr lang="en-US" sz="1600" dirty="0" smtClean="0"/>
              <a:t>DISTRACT:  When they showed up – he didn’t stop or hide. He just went right along in this important conversation.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CD31-97EE-A843-850F-588E701195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&gt;&gt;&gt; All the techniques</a:t>
            </a:r>
            <a:r>
              <a:rPr lang="en-US" sz="1600" baseline="0" dirty="0" smtClean="0"/>
              <a:t> in the world aren’t going to bring someone to Christ if we aren’t clear about BRINGING THEM FORWARD TO SOMETHING BETTER.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Ricky’s story about – if I told you</a:t>
            </a:r>
            <a:r>
              <a:rPr lang="en-US" sz="1600" baseline="0" dirty="0" smtClean="0"/>
              <a:t> I had a dream.  If I told you my grandfather believes that’s what it means.  If I told you the Pope called me and told me…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She’s lived her whole life depending on the water in this well – and he’s asking her to do something different.  We need to be clear in our mind that we are asking people to change their lives – and rather than being afraid and saying – oh, well they won’t want to make such a big change.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We need to start thinking about HOW we will help them make this change. Because if they don’t make this change, they will lose their soul.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So HOW DID Jesus pull this off – How did he persuade her to consider a new option: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He pointed out where her current water fell short. – It could not give eternal life.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The denominational world can give fun, and food, and friends – but it cannot give eternal life – this is found only in JESUS and they don’t teach how to truly be in JESUS.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CD31-97EE-A843-850F-588E701195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and Jesus responds with Who &amp; How.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Salvation of the Jews. </a:t>
            </a:r>
            <a:r>
              <a:rPr lang="en-US" sz="1800" dirty="0" smtClean="0"/>
              <a:t> Even with ALL the hypocrisy and corruption found among the Jews-it was in their seed, salvation was </a:t>
            </a:r>
            <a:r>
              <a:rPr lang="en-US" sz="1800" dirty="0" smtClean="0"/>
              <a:t>found. Friends</a:t>
            </a:r>
            <a:r>
              <a:rPr lang="en-US" sz="1800" dirty="0" smtClean="0"/>
              <a:t>, for all the problems found in the body of Christ- it is still where salvation is found!  Jesus does not approve of the failings but he does point her to them non the less</a:t>
            </a:r>
            <a:r>
              <a:rPr lang="en-US" sz="1800" dirty="0" smtClean="0"/>
              <a:t>!</a:t>
            </a:r>
          </a:p>
          <a:p>
            <a:endParaRPr lang="en-US" sz="1800" dirty="0" smtClean="0"/>
          </a:p>
          <a:p>
            <a:r>
              <a:rPr lang="en-US" dirty="0" smtClean="0">
                <a:solidFill>
                  <a:srgbClr val="429BFF"/>
                </a:solidFill>
              </a:rPr>
              <a:t>We Must Be Mindful of The God We Are Worshipping.</a:t>
            </a:r>
            <a:r>
              <a:rPr lang="en-US" baseline="0" dirty="0" smtClean="0">
                <a:solidFill>
                  <a:srgbClr val="429BFF"/>
                </a:solidFill>
              </a:rPr>
              <a:t> (</a:t>
            </a:r>
            <a:r>
              <a:rPr lang="en-US" dirty="0" smtClean="0">
                <a:solidFill>
                  <a:srgbClr val="429BFF"/>
                </a:solidFill>
              </a:rPr>
              <a:t>Hebrews 12:28-29)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Everything Jesus teaches is built on the NATURE of GOD.</a:t>
            </a:r>
          </a:p>
          <a:p>
            <a:endParaRPr lang="en-US" sz="1800" dirty="0" smtClean="0"/>
          </a:p>
          <a:p>
            <a:r>
              <a:rPr lang="en-US" sz="1800" dirty="0" smtClean="0"/>
              <a:t>The Physical – not the physical location or even the physical rituals.  It is on the Spiritual Being we Humble</a:t>
            </a:r>
            <a:r>
              <a:rPr lang="en-US" sz="1800" baseline="0" dirty="0" smtClean="0"/>
              <a:t> our selves before.</a:t>
            </a:r>
          </a:p>
          <a:p>
            <a:endParaRPr lang="en-US" sz="1800" baseline="0" dirty="0" smtClean="0"/>
          </a:p>
          <a:p>
            <a:r>
              <a:rPr lang="en-US" sz="1800" dirty="0" smtClean="0"/>
              <a:t>In Spirit – Spiritual in Nature, but Also with the Spirit – not purely external, but from the heart. God has always required worship from the HEART.</a:t>
            </a:r>
          </a:p>
          <a:p>
            <a:endParaRPr lang="en-US" sz="1800" baseline="0" dirty="0" smtClean="0"/>
          </a:p>
          <a:p>
            <a:r>
              <a:rPr lang="en-US" sz="1800" dirty="0" smtClean="0"/>
              <a:t>In Truth – not the shadow, but the Genuine Article. In Accordance with the Truth – the right God, the right sacrifice, the right covenant.</a:t>
            </a:r>
          </a:p>
          <a:p>
            <a:endParaRPr lang="en-US" sz="1800" baseline="0" dirty="0" smtClean="0"/>
          </a:p>
          <a:p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CD31-97EE-A843-850F-588E701195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When she returns she is eager to tell others</a:t>
            </a:r>
            <a:r>
              <a:rPr lang="en-US" sz="2000" dirty="0" smtClean="0"/>
              <a:t>!</a:t>
            </a:r>
          </a:p>
          <a:p>
            <a:endParaRPr lang="en-US" sz="2000" dirty="0" smtClean="0"/>
          </a:p>
          <a:p>
            <a:r>
              <a:rPr lang="en-US" sz="2000" dirty="0" smtClean="0"/>
              <a:t>Vs 27 is so cool!!</a:t>
            </a:r>
          </a:p>
          <a:p>
            <a:endParaRPr lang="en-US" sz="2000" dirty="0" smtClean="0"/>
          </a:p>
          <a:p>
            <a:r>
              <a:rPr lang="en-US" sz="2000" dirty="0" smtClean="0"/>
              <a:t>In</a:t>
            </a:r>
            <a:r>
              <a:rPr lang="en-US" sz="2000" baseline="0" dirty="0" smtClean="0"/>
              <a:t> the time it took the disciples to go get lunch – Jesus had convinced this woman that just following her forefathers wasn’t enough, that God was to be worshipped in a manner fitting of His nature, and that He was the Messiah!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You can just imagine them thinking ‘ Who is this, and HOW did he teach her? ‘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disciples are to take away the same big lesson we take away – guys – you can do this! You can sow, you can reap!</a:t>
            </a:r>
          </a:p>
          <a:p>
            <a:endParaRPr lang="en-US" sz="2000" baseline="0" dirty="0" smtClean="0"/>
          </a:p>
          <a:p>
            <a:endParaRPr lang="en-US" sz="2000" baseline="0" dirty="0" smtClean="0"/>
          </a:p>
          <a:p>
            <a:r>
              <a:rPr lang="en-US" sz="2000" baseline="0" dirty="0" smtClean="0"/>
              <a:t>**** I would like to Give You… A Bible.    ….A Sermon CD.   ….A copy of our workbook.  ….A single verse.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CD31-97EE-A843-850F-588E701195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Mark 10:46-51 – </a:t>
            </a:r>
            <a:r>
              <a:rPr lang="en-US" sz="2000" dirty="0" err="1" smtClean="0"/>
              <a:t>Bartimaeus</a:t>
            </a:r>
            <a:r>
              <a:rPr lang="en-US" sz="2000" dirty="0" smtClean="0"/>
              <a:t> throws</a:t>
            </a:r>
            <a:r>
              <a:rPr lang="en-US" sz="2000" baseline="0" dirty="0" smtClean="0"/>
              <a:t> aside his cloak.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To Change Our Plans?</a:t>
            </a:r>
          </a:p>
          <a:p>
            <a:endParaRPr lang="en-US" sz="2000" dirty="0" smtClean="0"/>
          </a:p>
          <a:p>
            <a:r>
              <a:rPr lang="en-US" sz="2000" dirty="0" smtClean="0"/>
              <a:t>1.) An Emergency Call</a:t>
            </a:r>
          </a:p>
          <a:p>
            <a:r>
              <a:rPr lang="en-US" sz="2000" dirty="0" smtClean="0"/>
              <a:t>2.) An Unexpected Problem</a:t>
            </a:r>
          </a:p>
          <a:p>
            <a:r>
              <a:rPr lang="en-US" sz="2000" dirty="0" smtClean="0"/>
              <a:t>3.)</a:t>
            </a:r>
            <a:r>
              <a:rPr lang="en-US" sz="2000" baseline="0" dirty="0" smtClean="0"/>
              <a:t> An Opportunity Too Good To Pass Up</a:t>
            </a:r>
          </a:p>
          <a:p>
            <a:r>
              <a:rPr lang="en-US" sz="2000" baseline="0" dirty="0" smtClean="0"/>
              <a:t>4.) Trouble Forcing Us To Find A Better Way – (try to do something with the wrong tool – well that won’t work – let’s try…</a:t>
            </a:r>
            <a:r>
              <a:rPr lang="en-US" sz="2000" baseline="0" dirty="0" smtClean="0"/>
              <a:t>)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Answer for her: FINDING THE WATER OF LIFE – Makes her change her plans…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Vs. 48 – He stays in the city 2 days:  What can you SOW in the next 43 Hrs.  Between right now and Thursday night – what will you sow?</a:t>
            </a:r>
            <a:endParaRPr lang="en-US" sz="2000" dirty="0" smtClean="0"/>
          </a:p>
          <a:p>
            <a:endParaRPr lang="en-US" sz="2000" baseline="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8CD31-97EE-A843-850F-588E701195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56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7/19/15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7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17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0253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0253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0253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0253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0253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vingWater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</a:t>
            </a:r>
            <a:r>
              <a:rPr lang="en-US" dirty="0" smtClean="0"/>
              <a:t> Started The </a:t>
            </a:r>
            <a:r>
              <a:rPr lang="en-US" dirty="0" smtClean="0"/>
              <a:t>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741"/>
            <a:ext cx="8229600" cy="4416738"/>
          </a:xfrm>
        </p:spPr>
        <p:txBody>
          <a:bodyPr>
            <a:normAutofit/>
          </a:bodyPr>
          <a:lstStyle/>
          <a:p>
            <a:r>
              <a:rPr lang="en-US" dirty="0" smtClean="0"/>
              <a:t>He Crossed The Cultural Barrier.</a:t>
            </a:r>
          </a:p>
          <a:p>
            <a:r>
              <a:rPr lang="en-US" dirty="0" smtClean="0"/>
              <a:t>He Kindly Told Her Where She Was Wrong.</a:t>
            </a:r>
            <a:endParaRPr lang="en-US" dirty="0" smtClean="0"/>
          </a:p>
          <a:p>
            <a:r>
              <a:rPr lang="en-US" dirty="0" smtClean="0"/>
              <a:t>He Showed That He Knew Her Surprisingly Well. (John 4:16-19)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Sat Aside His Own Hunger.</a:t>
            </a:r>
          </a:p>
          <a:p>
            <a:r>
              <a:rPr lang="en-US" dirty="0" smtClean="0"/>
              <a:t>He Did Not Let His Friends Distract Him.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Helped </a:t>
            </a:r>
            <a:br>
              <a:rPr lang="en-US" dirty="0" smtClean="0"/>
            </a:br>
            <a:r>
              <a:rPr lang="en-US" dirty="0" smtClean="0"/>
              <a:t>The Woman See Past Her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are not greater than…”</a:t>
            </a:r>
          </a:p>
          <a:p>
            <a:pPr lvl="1"/>
            <a:r>
              <a:rPr lang="en-US" dirty="0" smtClean="0"/>
              <a:t>John 4:12</a:t>
            </a:r>
          </a:p>
          <a:p>
            <a:r>
              <a:rPr lang="en-US" dirty="0" smtClean="0"/>
              <a:t>What She Already Knows.</a:t>
            </a:r>
          </a:p>
          <a:p>
            <a:r>
              <a:rPr lang="en-US" dirty="0" smtClean="0"/>
              <a:t>What Habits She’s Already Formed.</a:t>
            </a:r>
          </a:p>
          <a:p>
            <a:r>
              <a:rPr lang="en-US" dirty="0" smtClean="0"/>
              <a:t>What Was Good Enough For Others.</a:t>
            </a:r>
          </a:p>
          <a:p>
            <a:pPr lvl="1"/>
            <a:r>
              <a:rPr lang="en-US" dirty="0" smtClean="0"/>
              <a:t>“drank of it himself and his sons</a:t>
            </a:r>
            <a:r>
              <a:rPr lang="en-US" dirty="0" smtClean="0"/>
              <a:t> and </a:t>
            </a:r>
            <a:r>
              <a:rPr lang="en-US" dirty="0" smtClean="0"/>
              <a:t>his cattle?”</a:t>
            </a: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Helped Her Back </a:t>
            </a:r>
            <a:br>
              <a:rPr lang="en-US" dirty="0" smtClean="0"/>
            </a:br>
            <a:r>
              <a:rPr lang="en-US" dirty="0" smtClean="0"/>
              <a:t>To The Heart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 Asks A “Where” Question.</a:t>
            </a:r>
          </a:p>
          <a:p>
            <a:pPr lvl="1"/>
            <a:r>
              <a:rPr lang="en-US" dirty="0" smtClean="0"/>
              <a:t>John 4:21</a:t>
            </a:r>
          </a:p>
          <a:p>
            <a:r>
              <a:rPr lang="en-US" dirty="0" smtClean="0"/>
              <a:t>He Tells Her Who Practices True Worship.</a:t>
            </a:r>
          </a:p>
          <a:p>
            <a:pPr lvl="1"/>
            <a:r>
              <a:rPr lang="en-US" dirty="0" smtClean="0"/>
              <a:t>“for salvation is from the Jews” (vs. 22)</a:t>
            </a:r>
          </a:p>
          <a:p>
            <a:r>
              <a:rPr lang="en-US" u="sng" dirty="0" smtClean="0"/>
              <a:t>God</a:t>
            </a:r>
            <a:r>
              <a:rPr lang="en-US" dirty="0" smtClean="0"/>
              <a:t> Must Be At The Heart of Our Worship.</a:t>
            </a:r>
          </a:p>
          <a:p>
            <a:pPr lvl="1"/>
            <a:r>
              <a:rPr lang="en-US" dirty="0" smtClean="0"/>
              <a:t>John 4:23-24</a:t>
            </a:r>
          </a:p>
          <a:p>
            <a:r>
              <a:rPr lang="en-US" dirty="0" smtClean="0"/>
              <a:t>God’s Will Determines The Worship</a:t>
            </a:r>
            <a:r>
              <a:rPr lang="en-US" dirty="0" smtClean="0"/>
              <a:t> We </a:t>
            </a:r>
            <a:r>
              <a:rPr lang="en-US" dirty="0" smtClean="0"/>
              <a:t>Offer.</a:t>
            </a:r>
            <a:endParaRPr lang="en-US" dirty="0" smtClean="0"/>
          </a:p>
          <a:p>
            <a:pPr lvl="1"/>
            <a:r>
              <a:rPr lang="en-US" dirty="0" smtClean="0"/>
              <a:t>John </a:t>
            </a:r>
            <a:r>
              <a:rPr lang="en-US" dirty="0" smtClean="0"/>
              <a:t>4:24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Jesus Gave Her Water Worth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Sharing </a:t>
            </a:r>
            <a:r>
              <a:rPr lang="en-US" dirty="0" smtClean="0"/>
              <a:t>With The Entire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“I would like to give you...”</a:t>
            </a:r>
          </a:p>
          <a:p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“Jesus never wanted the religious divisions that exists today.”</a:t>
            </a:r>
          </a:p>
          <a:p>
            <a:pPr lvl="1"/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John 17:20-21</a:t>
            </a:r>
          </a:p>
          <a:p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“There is still a group of people who are just following the Bible.”</a:t>
            </a:r>
          </a:p>
          <a:p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“Please don’t miss the Savior because</a:t>
            </a:r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 of </a:t>
            </a:r>
            <a:br>
              <a:rPr lang="en-US" dirty="0" smtClean="0">
                <a:ea typeface="ＭＳ Ｐゴシック" pitchFamily="8" charset="-128"/>
                <a:cs typeface="ＭＳ Ｐゴシック" pitchFamily="8" charset="-128"/>
              </a:rPr>
            </a:br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my </a:t>
            </a:r>
            <a:r>
              <a:rPr lang="en-US" dirty="0" smtClean="0">
                <a:ea typeface="ＭＳ Ｐゴシック" pitchFamily="8" charset="-128"/>
                <a:cs typeface="ＭＳ Ｐゴシック" pitchFamily="8" charset="-128"/>
              </a:rPr>
              <a:t>shortcomings.”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Woman Left Her </a:t>
            </a:r>
            <a:r>
              <a:rPr lang="en-US" dirty="0" err="1" smtClean="0"/>
              <a:t>Waterpot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Made A Choice: </a:t>
            </a:r>
          </a:p>
          <a:p>
            <a:pPr lvl="1"/>
            <a:r>
              <a:rPr lang="en-US" dirty="0" smtClean="0"/>
              <a:t>Telling Others About Jesus Was More Important EVEN Than Bringing Water To Her Home.</a:t>
            </a:r>
          </a:p>
          <a:p>
            <a:r>
              <a:rPr lang="en-US" dirty="0" smtClean="0"/>
              <a:t>What</a:t>
            </a:r>
            <a:r>
              <a:rPr lang="en-US" dirty="0" smtClean="0"/>
              <a:t> </a:t>
            </a:r>
            <a:r>
              <a:rPr lang="en-US" dirty="0" smtClean="0"/>
              <a:t>Does</a:t>
            </a:r>
            <a:r>
              <a:rPr lang="en-US" dirty="0" smtClean="0"/>
              <a:t> </a:t>
            </a:r>
            <a:r>
              <a:rPr lang="en-US" dirty="0" smtClean="0"/>
              <a:t>It Take For Us To Change Our Plans?</a:t>
            </a:r>
            <a:endParaRPr lang="en-US" dirty="0" smtClean="0"/>
          </a:p>
          <a:p>
            <a:r>
              <a:rPr lang="en-US" dirty="0" smtClean="0"/>
              <a:t>There Are Thirsty People All Around Us That We Can Help Too.</a:t>
            </a:r>
          </a:p>
          <a:p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ivingWater-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31</TotalTime>
  <Words>1381</Words>
  <Application>Microsoft Macintosh PowerPoint</Application>
  <PresentationFormat>On-screen Show (4:3)</PresentationFormat>
  <Paragraphs>119</Paragraphs>
  <Slides>7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Living Water</vt:lpstr>
      <vt:lpstr>Jesus Started The Conversation</vt:lpstr>
      <vt:lpstr>Jesus Helped  The Woman See Past Her Past</vt:lpstr>
      <vt:lpstr>Jesus Helped Her Back  To The Heart of Worship</vt:lpstr>
      <vt:lpstr>Jesus Gave Her Water Worth  Sharing With The Entire City</vt:lpstr>
      <vt:lpstr>“The Woman Left Her Waterpot”</vt:lpstr>
      <vt:lpstr>Living Water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Water</dc:title>
  <dc:creator>Phillip Shumake</dc:creator>
  <cp:lastModifiedBy>Phillip Shumake</cp:lastModifiedBy>
  <cp:revision>9</cp:revision>
  <dcterms:created xsi:type="dcterms:W3CDTF">2015-07-19T18:08:39Z</dcterms:created>
  <dcterms:modified xsi:type="dcterms:W3CDTF">2015-07-19T18:37:52Z</dcterms:modified>
</cp:coreProperties>
</file>