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sldIdLst>
    <p:sldId id="331" r:id="rId2"/>
    <p:sldId id="304" r:id="rId3"/>
    <p:sldId id="311" r:id="rId4"/>
    <p:sldId id="312" r:id="rId5"/>
    <p:sldId id="305" r:id="rId6"/>
    <p:sldId id="320" r:id="rId7"/>
    <p:sldId id="313" r:id="rId8"/>
    <p:sldId id="306" r:id="rId9"/>
    <p:sldId id="314" r:id="rId10"/>
    <p:sldId id="315" r:id="rId11"/>
    <p:sldId id="316" r:id="rId12"/>
    <p:sldId id="307" r:id="rId13"/>
    <p:sldId id="317" r:id="rId14"/>
    <p:sldId id="308" r:id="rId15"/>
    <p:sldId id="327" r:id="rId16"/>
    <p:sldId id="328" r:id="rId17"/>
    <p:sldId id="309" r:id="rId18"/>
    <p:sldId id="329" r:id="rId19"/>
  </p:sldIdLst>
  <p:sldSz cx="9144000" cy="6858000" type="screen4x3"/>
  <p:notesSz cx="6858000" cy="9144000"/>
  <p:embeddedFontLst>
    <p:embeddedFont>
      <p:font typeface="Arial Narrow" pitchFamily="34" charset="0"/>
      <p:regular r:id="rId20"/>
      <p:bold r:id="rId21"/>
      <p:italic r:id="rId22"/>
      <p:boldItalic r:id="rId23"/>
    </p:embeddedFont>
    <p:embeddedFont>
      <p:font typeface="Impact" pitchFamily="34" charset="0"/>
      <p:regular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FEFFC9"/>
    <a:srgbClr val="FEFFC1"/>
    <a:srgbClr val="FEFFDB"/>
    <a:srgbClr val="00FFCC"/>
    <a:srgbClr val="FFFF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3" autoAdjust="0"/>
    <p:restoredTop sz="94660"/>
  </p:normalViewPr>
  <p:slideViewPr>
    <p:cSldViewPr snapToGrid="0">
      <p:cViewPr varScale="1">
        <p:scale>
          <a:sx n="59" d="100"/>
          <a:sy n="59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3.photobucket.com/albums/y55/silverbeam/CSM%20Blog/BibleinJail.jpg"/>
          <p:cNvPicPr>
            <a:picLocks noChangeAspect="1" noChangeArrowheads="1"/>
          </p:cNvPicPr>
          <p:nvPr userDrawn="1"/>
        </p:nvPicPr>
        <p:blipFill>
          <a:blip r:embed="rId14" cstate="print">
            <a:lum bright="15000" contrast="10000"/>
          </a:blip>
          <a:srcRect t="7910" b="57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Slide-Theme-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801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DSC045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SC04505"/>
          <p:cNvPicPr>
            <a:picLocks noChangeAspect="1" noChangeArrowheads="1"/>
          </p:cNvPicPr>
          <p:nvPr/>
        </p:nvPicPr>
        <p:blipFill>
          <a:blip r:embed="rId3" cstate="print">
            <a:lum bright="15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Ricky 15"/>
          <p:cNvPicPr>
            <a:picLocks noChangeAspect="1" noChangeArrowheads="1"/>
          </p:cNvPicPr>
          <p:nvPr/>
        </p:nvPicPr>
        <p:blipFill>
          <a:blip r:embed="rId3" cstate="print">
            <a:lum bright="18000" contrast="8000"/>
          </a:blip>
          <a:srcRect t="8949" b="6807"/>
          <a:stretch>
            <a:fillRect/>
          </a:stretch>
        </p:blipFill>
        <p:spPr bwMode="auto">
          <a:xfrm>
            <a:off x="0" y="4763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37726" y="536435"/>
            <a:ext cx="8564303" cy="56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/>
                <a:cs typeface="Arial Narrow"/>
              </a:rPr>
              <a:t>Before I knew it, I was in with the ways of the world.  I am talking about sex, dope, drinking and thinking my parents did not know what they were talking about, telling me not to do this or that, and I did not like someone telling me how to run my life.  But, as I look back now, my friends were running my life.  But, I was having fun the way they did and it seemed I had control.  But as I look back now I see I was wrong.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0"/>
            <a:ext cx="9144001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6021" name="Picture 5" descr="Ricky 18"/>
          <p:cNvPicPr>
            <a:picLocks noChangeAspect="1" noChangeArrowheads="1"/>
          </p:cNvPicPr>
          <p:nvPr/>
        </p:nvPicPr>
        <p:blipFill>
          <a:blip r:embed="rId3" cstate="print"/>
          <a:srcRect l="19489" t="7600" b="23135"/>
          <a:stretch>
            <a:fillRect/>
          </a:stretch>
        </p:blipFill>
        <p:spPr bwMode="auto">
          <a:xfrm>
            <a:off x="2057400" y="0"/>
            <a:ext cx="514350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-1" y="0"/>
            <a:ext cx="1296537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778" name="Picture 2" descr="Ricky's Letter"/>
          <p:cNvPicPr>
            <a:picLocks noChangeAspect="1" noChangeArrowheads="1"/>
          </p:cNvPicPr>
          <p:nvPr/>
        </p:nvPicPr>
        <p:blipFill>
          <a:blip r:embed="rId3" cstate="print"/>
          <a:srcRect t="1921" b="13879"/>
          <a:stretch>
            <a:fillRect/>
          </a:stretch>
        </p:blipFill>
        <p:spPr bwMode="auto">
          <a:xfrm>
            <a:off x="1270000" y="0"/>
            <a:ext cx="6246813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98775" y="-264108"/>
            <a:ext cx="10863189" cy="7333438"/>
            <a:chOff x="-898775" y="-264108"/>
            <a:chExt cx="10863189" cy="7333438"/>
          </a:xfrm>
        </p:grpSpPr>
        <p:pic>
          <p:nvPicPr>
            <p:cNvPr id="3" name="Picture 10" descr="DSC0277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17" r="37215" b="15182"/>
            <a:stretch>
              <a:fillRect/>
            </a:stretch>
          </p:blipFill>
          <p:spPr bwMode="auto">
            <a:xfrm>
              <a:off x="3280608" y="-69041"/>
              <a:ext cx="6683806" cy="713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12" descr="DSC0277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533" t="-2402" r="1250" b="15251"/>
            <a:stretch/>
          </p:blipFill>
          <p:spPr bwMode="auto">
            <a:xfrm>
              <a:off x="-898775" y="-264108"/>
              <a:ext cx="5259389" cy="7333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3442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 rot="5400000">
            <a:off x="2853531" y="-2853531"/>
            <a:ext cx="3436938" cy="9144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38039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301859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vid and ricky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03" r="2109" b="119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96966"/>
            <a:ext cx="1772356" cy="1329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0888" y="4896966"/>
            <a:ext cx="7253112" cy="13292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776" y="5069121"/>
            <a:ext cx="4995154" cy="68037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Impact"/>
                <a:cs typeface="Impact"/>
              </a:rPr>
              <a:t>THE LESSONS</a:t>
            </a:r>
            <a:endParaRPr lang="en-US" sz="40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666" y="5664816"/>
            <a:ext cx="6227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latin typeface="Arial Narrow"/>
                <a:cs typeface="Arial Narrow"/>
              </a:rPr>
              <a:t>Ricky would want you to learn from his life</a:t>
            </a:r>
            <a:endParaRPr lang="en-US" sz="2800" b="1" i="1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167" y="449252"/>
            <a:ext cx="860611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80000"/>
              </a:lnSpc>
              <a:buFont typeface="+mj-lt"/>
              <a:buAutoNum type="arabicPeriod"/>
            </a:pPr>
            <a:r>
              <a:rPr lang="en-US" sz="5400" b="1" dirty="0" smtClean="0">
                <a:effectLst>
                  <a:glow rad="317500">
                    <a:schemeClr val="bg1">
                      <a:alpha val="75000"/>
                    </a:schemeClr>
                  </a:glow>
                </a:effectLst>
                <a:latin typeface="Arial Narrow"/>
                <a:cs typeface="Arial Narrow"/>
              </a:rPr>
              <a:t>Be careful about the friends   you choose.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endParaRPr lang="en-US" sz="4400" b="1" dirty="0">
              <a:effectLst>
                <a:glow rad="317500">
                  <a:schemeClr val="bg1">
                    <a:alpha val="75000"/>
                  </a:schemeClr>
                </a:glow>
              </a:effectLst>
              <a:latin typeface="Arial Narrow"/>
              <a:cs typeface="Arial Narrow"/>
            </a:endParaRP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</a:pPr>
            <a:r>
              <a:rPr lang="en-US" sz="5400" b="1" dirty="0" smtClean="0">
                <a:effectLst>
                  <a:glow rad="317500">
                    <a:schemeClr val="bg1">
                      <a:alpha val="75000"/>
                    </a:schemeClr>
                  </a:glow>
                </a:effectLst>
                <a:latin typeface="Arial Narrow"/>
                <a:cs typeface="Arial Narrow"/>
              </a:rPr>
              <a:t>Listen to your parents.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endParaRPr lang="en-US" sz="4400" b="1" dirty="0">
              <a:effectLst>
                <a:glow rad="317500">
                  <a:schemeClr val="bg1">
                    <a:alpha val="75000"/>
                  </a:schemeClr>
                </a:glow>
              </a:effectLst>
              <a:latin typeface="Arial Narrow"/>
              <a:cs typeface="Arial Narrow"/>
            </a:endParaRP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</a:pPr>
            <a:r>
              <a:rPr lang="en-US" sz="5400" b="1" dirty="0" smtClean="0">
                <a:effectLst>
                  <a:glow rad="317500">
                    <a:schemeClr val="bg1">
                      <a:alpha val="75000"/>
                    </a:schemeClr>
                  </a:glow>
                </a:effectLst>
                <a:latin typeface="Arial Narrow"/>
                <a:cs typeface="Arial Narrow"/>
              </a:rPr>
              <a:t>Stay away from sin.</a:t>
            </a:r>
            <a:endParaRPr lang="en-US" sz="5400" b="1" dirty="0">
              <a:effectLst>
                <a:glow rad="317500">
                  <a:schemeClr val="bg1">
                    <a:alpha val="75000"/>
                  </a:schemeClr>
                </a:glo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718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owlen Road Teen Weekend, 2004 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l Wrinkl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282"/>
          <a:stretch/>
        </p:blipFill>
        <p:spPr>
          <a:xfrm>
            <a:off x="0" y="0"/>
            <a:ext cx="9144000" cy="68846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Newspaper"/>
          <p:cNvPicPr>
            <a:picLocks noChangeAspect="1" noChangeArrowheads="1"/>
          </p:cNvPicPr>
          <p:nvPr/>
        </p:nvPicPr>
        <p:blipFill>
          <a:blip r:embed="rId3" cstate="print"/>
          <a:srcRect r="8919"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26 at 8.14.55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6" r="88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976125028_1e13ad0505_o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8374" r="13376"/>
          <a:stretch>
            <a:fillRect/>
          </a:stretch>
        </p:blipFill>
        <p:spPr bwMode="auto">
          <a:xfrm>
            <a:off x="0" y="0"/>
            <a:ext cx="9144000" cy="6934200"/>
          </a:xfrm>
          <a:noFill/>
          <a:ln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Ricky"/>
          <p:cNvPicPr>
            <a:picLocks noChangeAspect="1" noChangeArrowheads="1"/>
          </p:cNvPicPr>
          <p:nvPr/>
        </p:nvPicPr>
        <p:blipFill>
          <a:blip r:embed="rId3" cstate="print"/>
          <a:srcRect l="2325" b="49057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DSC04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DSC045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tructure.p3d 0"/>
  <p:tag name="POWER3D OPTIONS" val="Slow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0"/>
  <p:tag name="POWER3D OPTIONS" val="Slow 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133</Words>
  <Application>Microsoft Office PowerPoint</Application>
  <PresentationFormat>On-screen Show (4:3)</PresentationFormat>
  <Paragraphs>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Arial Narrow</vt:lpstr>
      <vt:lpstr>Impact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South Bumby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A. Duncan</dc:creator>
  <cp:lastModifiedBy>East End</cp:lastModifiedBy>
  <cp:revision>111</cp:revision>
  <dcterms:created xsi:type="dcterms:W3CDTF">2001-07-24T19:04:41Z</dcterms:created>
  <dcterms:modified xsi:type="dcterms:W3CDTF">2015-08-07T17:01:53Z</dcterms:modified>
</cp:coreProperties>
</file>