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7"/>
  </p:notesMasterIdLst>
  <p:sldIdLst>
    <p:sldId id="256" r:id="rId2"/>
    <p:sldId id="257" r:id="rId3"/>
    <p:sldId id="260" r:id="rId4"/>
    <p:sldId id="259" r:id="rId5"/>
    <p:sldId id="258"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62557" autoAdjust="0"/>
  </p:normalViewPr>
  <p:slideViewPr>
    <p:cSldViewPr snapToGrid="0" snapToObjects="1">
      <p:cViewPr varScale="1">
        <p:scale>
          <a:sx n="71" d="100"/>
          <a:sy n="71" d="100"/>
        </p:scale>
        <p:origin x="-196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8AA40E-C24B-A04D-BBC3-599BC4E39267}" type="datetimeFigureOut">
              <a:rPr lang="en-US" smtClean="0"/>
              <a:t>10/11/15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1F11DF-8A1E-0541-AE23-60B08A800FC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must build more than a “good times” faith. We must study</a:t>
            </a:r>
            <a:r>
              <a:rPr lang="en-US" baseline="0" dirty="0" smtClean="0"/>
              <a:t> diligently in our families, we must acknowledge the difficulties that come from following God, and be ready to fight the the good fight.</a:t>
            </a:r>
            <a:endParaRPr lang="en-US" dirty="0"/>
          </a:p>
        </p:txBody>
      </p:sp>
      <p:sp>
        <p:nvSpPr>
          <p:cNvPr id="4" name="Slide Number Placeholder 3"/>
          <p:cNvSpPr>
            <a:spLocks noGrp="1"/>
          </p:cNvSpPr>
          <p:nvPr>
            <p:ph type="sldNum" sz="quarter" idx="10"/>
          </p:nvPr>
        </p:nvSpPr>
        <p:spPr/>
        <p:txBody>
          <a:bodyPr/>
          <a:lstStyle/>
          <a:p>
            <a:fld id="{611F11DF-8A1E-0541-AE23-60B08A800FC4}"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There are 3 Speeches &amp; 3 Debates…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Job’s Speech: Why?</a:t>
            </a:r>
          </a:p>
          <a:p>
            <a:r>
              <a:rPr lang="en-US" sz="1200" kern="1200" dirty="0" smtClean="0">
                <a:solidFill>
                  <a:schemeClr val="tx1"/>
                </a:solidFill>
                <a:latin typeface="+mn-lt"/>
                <a:ea typeface="+mn-ea"/>
                <a:cs typeface="+mn-cs"/>
              </a:rPr>
              <a:t>   &gt; Debate One</a:t>
            </a:r>
          </a:p>
          <a:p>
            <a:r>
              <a:rPr lang="en-US" sz="1200" kern="1200" dirty="0" smtClean="0">
                <a:solidFill>
                  <a:schemeClr val="tx1"/>
                </a:solidFill>
                <a:latin typeface="+mn-lt"/>
                <a:ea typeface="+mn-ea"/>
                <a:cs typeface="+mn-cs"/>
              </a:rPr>
              <a:t>   &gt; Debate Two</a:t>
            </a:r>
          </a:p>
          <a:p>
            <a:r>
              <a:rPr lang="en-US" sz="1200" kern="1200" dirty="0" smtClean="0">
                <a:solidFill>
                  <a:schemeClr val="tx1"/>
                </a:solidFill>
                <a:latin typeface="+mn-lt"/>
                <a:ea typeface="+mn-ea"/>
                <a:cs typeface="+mn-cs"/>
              </a:rPr>
              <a:t>   &gt; Debate Three</a:t>
            </a:r>
          </a:p>
          <a:p>
            <a:r>
              <a:rPr lang="en-US" sz="1200" kern="1200" dirty="0" err="1" smtClean="0">
                <a:solidFill>
                  <a:schemeClr val="tx1"/>
                </a:solidFill>
                <a:latin typeface="+mn-lt"/>
                <a:ea typeface="+mn-ea"/>
                <a:cs typeface="+mn-cs"/>
              </a:rPr>
              <a:t>Elihu’s</a:t>
            </a:r>
            <a:r>
              <a:rPr lang="en-US" sz="1200" kern="1200" dirty="0" smtClean="0">
                <a:solidFill>
                  <a:schemeClr val="tx1"/>
                </a:solidFill>
                <a:latin typeface="+mn-lt"/>
                <a:ea typeface="+mn-ea"/>
                <a:cs typeface="+mn-cs"/>
              </a:rPr>
              <a:t> Speech: Discipline</a:t>
            </a:r>
          </a:p>
          <a:p>
            <a:r>
              <a:rPr lang="en-US" sz="1200" kern="1200" dirty="0" smtClean="0">
                <a:solidFill>
                  <a:schemeClr val="tx1"/>
                </a:solidFill>
                <a:latin typeface="+mn-lt"/>
                <a:ea typeface="+mn-ea"/>
                <a:cs typeface="+mn-cs"/>
              </a:rPr>
              <a:t>God’s Speech: His Superiority</a:t>
            </a:r>
          </a:p>
          <a:p>
            <a:endParaRPr lang="en-US" dirty="0" smtClean="0"/>
          </a:p>
          <a:p>
            <a:r>
              <a:rPr lang="en-US" dirty="0" smtClean="0"/>
              <a:t>5 Tips</a:t>
            </a:r>
            <a:r>
              <a:rPr lang="en-US" baseline="0" dirty="0" smtClean="0"/>
              <a:t> for Giving or Evaluating Advice….</a:t>
            </a:r>
          </a:p>
          <a:p>
            <a:endParaRPr lang="en-US" dirty="0" smtClean="0"/>
          </a:p>
          <a:p>
            <a:r>
              <a:rPr lang="en-US" dirty="0" smtClean="0"/>
              <a:t>Is it Biblical?</a:t>
            </a:r>
          </a:p>
          <a:p>
            <a:r>
              <a:rPr lang="en-US" dirty="0" smtClean="0"/>
              <a:t>Is it Factual (or only speculation that he had sinned)?</a:t>
            </a:r>
          </a:p>
          <a:p>
            <a:r>
              <a:rPr lang="en-US" dirty="0" smtClean="0"/>
              <a:t>Is it Necessary (really need his children’s righteousness questioned?)</a:t>
            </a:r>
          </a:p>
          <a:p>
            <a:r>
              <a:rPr lang="en-US" dirty="0" smtClean="0"/>
              <a:t>Does it Acknowledge the shortcomings</a:t>
            </a:r>
            <a:r>
              <a:rPr lang="en-US" baseline="0" dirty="0" smtClean="0"/>
              <a:t> of Human Counsel?  (they toss in some </a:t>
            </a:r>
            <a:r>
              <a:rPr lang="en-US" baseline="0" dirty="0" err="1" smtClean="0"/>
              <a:t>occassional</a:t>
            </a:r>
            <a:r>
              <a:rPr lang="en-US" baseline="0" dirty="0" smtClean="0"/>
              <a:t> “if’s” but then proceed with total confidence in matters far above their wisdom.</a:t>
            </a:r>
          </a:p>
          <a:p>
            <a:r>
              <a:rPr lang="en-US" baseline="0" dirty="0" smtClean="0"/>
              <a:t>Is it Spoken in Love?</a:t>
            </a:r>
          </a:p>
          <a:p>
            <a:endParaRPr lang="en-US" baseline="0" dirty="0" smtClean="0"/>
          </a:p>
        </p:txBody>
      </p:sp>
      <p:sp>
        <p:nvSpPr>
          <p:cNvPr id="4" name="Slide Number Placeholder 3"/>
          <p:cNvSpPr>
            <a:spLocks noGrp="1"/>
          </p:cNvSpPr>
          <p:nvPr>
            <p:ph type="sldNum" sz="quarter" idx="10"/>
          </p:nvPr>
        </p:nvSpPr>
        <p:spPr/>
        <p:txBody>
          <a:bodyPr/>
          <a:lstStyle/>
          <a:p>
            <a:fld id="{611F11DF-8A1E-0541-AE23-60B08A800FC4}"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He demanded a hearing, with God called as the defendant. Job reviewed his life, his efforts at avoiding sin, his attempts to worship the very God who seemed to be bent on his destruction. Job's suffering took him to the very edge of rejecting the God he'd always served, always loved.</a:t>
            </a:r>
          </a:p>
          <a:p>
            <a:pPr lvl="0"/>
            <a:r>
              <a:rPr lang="en-US" sz="1200" kern="1200" dirty="0" smtClean="0">
                <a:solidFill>
                  <a:schemeClr val="tx1"/>
                </a:solidFill>
                <a:latin typeface="+mn-lt"/>
                <a:ea typeface="+mn-ea"/>
                <a:cs typeface="+mn-cs"/>
              </a:rPr>
              <a:t>If you ever run into the perfect storm of pain and suffering, it may take you to the same place. Thankfully, for those who endure the suffering, there is hope, even there.</a:t>
            </a:r>
          </a:p>
          <a:p>
            <a:endParaRPr lang="en-US" dirty="0"/>
          </a:p>
        </p:txBody>
      </p:sp>
      <p:sp>
        <p:nvSpPr>
          <p:cNvPr id="4" name="Slide Number Placeholder 3"/>
          <p:cNvSpPr>
            <a:spLocks noGrp="1"/>
          </p:cNvSpPr>
          <p:nvPr>
            <p:ph type="sldNum" sz="quarter" idx="10"/>
          </p:nvPr>
        </p:nvSpPr>
        <p:spPr/>
        <p:txBody>
          <a:bodyPr/>
          <a:lstStyle/>
          <a:p>
            <a:fld id="{611F11DF-8A1E-0541-AE23-60B08A800FC4}"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10/11/15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10/11/15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10/11/15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10/11/15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DE2248-6F52-1147-B0F4-9518474F28CC}" type="datetimeFigureOut">
              <a:rPr lang="en-US" smtClean="0"/>
              <a:pPr/>
              <a:t>10/11/15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DE2248-6F52-1147-B0F4-9518474F28CC}" type="datetimeFigureOut">
              <a:rPr lang="en-US" smtClean="0"/>
              <a:pPr/>
              <a:t>10/11/15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DE2248-6F52-1147-B0F4-9518474F28CC}" type="datetimeFigureOut">
              <a:rPr lang="en-US" smtClean="0"/>
              <a:pPr/>
              <a:t>10/11/15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DE2248-6F52-1147-B0F4-9518474F28CC}" type="datetimeFigureOut">
              <a:rPr lang="en-US" smtClean="0"/>
              <a:pPr/>
              <a:t>10/11/15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E2248-6F52-1147-B0F4-9518474F28CC}" type="datetimeFigureOut">
              <a:rPr lang="en-US" smtClean="0"/>
              <a:pPr/>
              <a:t>10/11/15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10/11/15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10/11/15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E2248-6F52-1147-B0F4-9518474F28CC}" type="datetimeFigureOut">
              <a:rPr lang="en-US" smtClean="0"/>
              <a:pPr/>
              <a:t>10/11/15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980E8-25D5-DA44-82EC-4B4C3575DF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lide(fromBottom)">
                                      <p:cBhvr>
                                        <p:cTn id="16" dur="500"/>
                                        <p:tgtEl>
                                          <p:spTgt spid="3">
                                            <p:txEl>
                                              <p:pRg st="3" end="3"/>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lide(fromBottom)">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lide(fromBottom)">
                      <p:cBhvr>
                        <p:cTn dur="500"/>
                        <p:tgtEl>
                          <p:spTgt spid="3"/>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lide(fromBottom)">
                      <p:cBhvr>
                        <p:cTn dur="500"/>
                        <p:tgtEl>
                          <p:spTgt spid="3"/>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lide(fromBottom)">
                      <p:cBhvr>
                        <p:cTn dur="500"/>
                        <p:tgtEl>
                          <p:spTgt spid="3"/>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lide(fromBottom)">
                      <p:cBhvr>
                        <p:cTn dur="500"/>
                        <p:tgtEl>
                          <p:spTgt spid="3"/>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lide(fromBottom)">
                      <p:cBhvr>
                        <p:cTn dur="500"/>
                        <p:tgtEl>
                          <p:spTgt spid="3"/>
                        </p:tgtEl>
                      </p:cBhvr>
                    </p:animEffect>
                  </p:childTnLst>
                </p:cTn>
              </p:par>
            </p:tnLst>
          </p:tmpl>
        </p:tmplLst>
      </p:bldP>
    </p:bldLst>
  </p:timing>
  <p:txStyles>
    <p:titleStyle>
      <a:lvl1pPr algn="ctr" defTabSz="457200" rtl="0" eaLnBrk="1" latinLnBrk="0" hangingPunct="1">
        <a:spcBef>
          <a:spcPct val="0"/>
        </a:spcBef>
        <a:buNone/>
        <a:defRPr sz="4400" kern="1200">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bg2">
              <a:lumMod val="9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bg2">
              <a:lumMod val="90000"/>
            </a:schemeClr>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bg2">
              <a:lumMod val="90000"/>
            </a:schemeClr>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bg2">
              <a:lumMod val="90000"/>
            </a:schemeClr>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bg2">
              <a:lumMod val="9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Job: Faith During The Storm</a:t>
            </a:r>
            <a:endParaRPr lang="en-US" dirty="0"/>
          </a:p>
        </p:txBody>
      </p:sp>
      <p:sp>
        <p:nvSpPr>
          <p:cNvPr id="3" name="Subtitle 2"/>
          <p:cNvSpPr>
            <a:spLocks noGrp="1"/>
          </p:cNvSpPr>
          <p:nvPr>
            <p:ph type="subTitle" idx="1"/>
          </p:nvPr>
        </p:nvSpPr>
        <p:spPr/>
        <p:txBody>
          <a:bodyPr/>
          <a:lstStyle/>
          <a:p>
            <a:endParaRPr lang="en-US"/>
          </a:p>
        </p:txBody>
      </p:sp>
      <p:pic>
        <p:nvPicPr>
          <p:cNvPr id="4" name="Picture 3" descr="Job-Title.jpg"/>
          <p:cNvPicPr>
            <a:picLocks noChangeAspect="1"/>
          </p:cNvPicPr>
          <p:nvPr/>
        </p:nvPicPr>
        <p:blipFill>
          <a:blip r:embed="rId2"/>
          <a:stretch>
            <a:fillRect/>
          </a:stretch>
        </p:blipFill>
        <p:spPr>
          <a:xfrm>
            <a:off x="0" y="-1"/>
            <a:ext cx="9144000" cy="6858001"/>
          </a:xfrm>
          <a:prstGeom prst="rect">
            <a:avLst/>
          </a:prstGeom>
        </p:spPr>
      </p:pic>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All Face Storms In Life</a:t>
            </a:r>
            <a:endParaRPr lang="en-US" dirty="0"/>
          </a:p>
        </p:txBody>
      </p:sp>
      <p:sp>
        <p:nvSpPr>
          <p:cNvPr id="3" name="Content Placeholder 2"/>
          <p:cNvSpPr>
            <a:spLocks noGrp="1"/>
          </p:cNvSpPr>
          <p:nvPr>
            <p:ph idx="1"/>
          </p:nvPr>
        </p:nvSpPr>
        <p:spPr/>
        <p:txBody>
          <a:bodyPr/>
          <a:lstStyle/>
          <a:p>
            <a:r>
              <a:rPr lang="en-US" dirty="0" smtClean="0"/>
              <a:t>Even In The Worst Storms, God Restrains Satan</a:t>
            </a:r>
            <a:r>
              <a:rPr lang="en-US" dirty="0" smtClean="0"/>
              <a:t>. </a:t>
            </a:r>
            <a:endParaRPr lang="en-US" dirty="0" smtClean="0"/>
          </a:p>
          <a:p>
            <a:pPr lvl="1"/>
            <a:r>
              <a:rPr lang="en-US" dirty="0" smtClean="0"/>
              <a:t>Job 2:6</a:t>
            </a:r>
          </a:p>
          <a:p>
            <a:r>
              <a:rPr lang="en-US" dirty="0" smtClean="0"/>
              <a:t>Even With Everything We Know About God, We Can’t Figure Out Everything He Does. </a:t>
            </a:r>
          </a:p>
          <a:p>
            <a:pPr lvl="1"/>
            <a:r>
              <a:rPr lang="en-US" dirty="0" smtClean="0"/>
              <a:t>Deuteronomy 29:29</a:t>
            </a:r>
            <a:endParaRPr lang="en-US" dirty="0" smtClean="0"/>
          </a:p>
          <a:p>
            <a:r>
              <a:rPr lang="en-US" dirty="0" smtClean="0"/>
              <a:t>What Kind of </a:t>
            </a:r>
            <a:r>
              <a:rPr lang="en-US" dirty="0" smtClean="0"/>
              <a:t>Faith </a:t>
            </a:r>
            <a:r>
              <a:rPr lang="en-US" dirty="0" smtClean="0"/>
              <a:t>Are</a:t>
            </a:r>
            <a:r>
              <a:rPr lang="en-US" dirty="0" smtClean="0"/>
              <a:t> We </a:t>
            </a:r>
            <a:r>
              <a:rPr lang="en-US" dirty="0" smtClean="0"/>
              <a:t>Building</a:t>
            </a:r>
            <a:r>
              <a:rPr lang="en-US" dirty="0" smtClean="0"/>
              <a:t>?</a:t>
            </a:r>
            <a:endParaRPr lang="en-US" dirty="0" smtClean="0"/>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From The Debates</a:t>
            </a:r>
            <a:endParaRPr lang="en-US" dirty="0"/>
          </a:p>
        </p:txBody>
      </p:sp>
      <p:sp>
        <p:nvSpPr>
          <p:cNvPr id="3" name="Content Placeholder 2"/>
          <p:cNvSpPr>
            <a:spLocks noGrp="1"/>
          </p:cNvSpPr>
          <p:nvPr>
            <p:ph idx="1"/>
          </p:nvPr>
        </p:nvSpPr>
        <p:spPr>
          <a:xfrm>
            <a:off x="314112" y="1421320"/>
            <a:ext cx="8686800" cy="5257800"/>
          </a:xfrm>
        </p:spPr>
        <p:txBody>
          <a:bodyPr>
            <a:normAutofit lnSpcReduction="10000"/>
          </a:bodyPr>
          <a:lstStyle/>
          <a:p>
            <a:r>
              <a:rPr lang="en-US" dirty="0" smtClean="0"/>
              <a:t>Arguments Based On What We</a:t>
            </a:r>
            <a:r>
              <a:rPr lang="en-US" dirty="0" smtClean="0"/>
              <a:t> Experience. </a:t>
            </a:r>
          </a:p>
          <a:p>
            <a:pPr lvl="1"/>
            <a:r>
              <a:rPr lang="en-US" dirty="0" err="1" smtClean="0"/>
              <a:t>Eliphaz</a:t>
            </a:r>
            <a:r>
              <a:rPr lang="en-US" dirty="0" smtClean="0"/>
              <a:t>: Job 4:7-10</a:t>
            </a:r>
          </a:p>
          <a:p>
            <a:r>
              <a:rPr lang="en-US" dirty="0" smtClean="0"/>
              <a:t>Arguments Based On Tradition</a:t>
            </a:r>
            <a:r>
              <a:rPr lang="en-US" dirty="0" smtClean="0"/>
              <a:t> &amp; History. </a:t>
            </a:r>
          </a:p>
          <a:p>
            <a:pPr lvl="1"/>
            <a:r>
              <a:rPr lang="en-US" dirty="0" err="1" smtClean="0"/>
              <a:t>Bildad</a:t>
            </a:r>
            <a:r>
              <a:rPr lang="en-US" dirty="0" smtClean="0"/>
              <a:t>: Job 8:4-10</a:t>
            </a:r>
          </a:p>
          <a:p>
            <a:r>
              <a:rPr lang="en-US" dirty="0" smtClean="0"/>
              <a:t>Arguments Based On God’s </a:t>
            </a:r>
            <a:r>
              <a:rPr lang="en-US" dirty="0" smtClean="0"/>
              <a:t>Nature.</a:t>
            </a:r>
          </a:p>
          <a:p>
            <a:pPr lvl="1"/>
            <a:r>
              <a:rPr lang="en-US" dirty="0" err="1" smtClean="0"/>
              <a:t>Zophar</a:t>
            </a:r>
            <a:r>
              <a:rPr lang="en-US" dirty="0" smtClean="0"/>
              <a:t>: Job 11:7-11</a:t>
            </a:r>
          </a:p>
          <a:p>
            <a:r>
              <a:rPr lang="en-US" dirty="0" smtClean="0"/>
              <a:t>Job’s Response: Job 13:1-12</a:t>
            </a:r>
          </a:p>
          <a:p>
            <a:r>
              <a:rPr lang="en-US" dirty="0" smtClean="0"/>
              <a:t>Arguments </a:t>
            </a:r>
            <a:r>
              <a:rPr lang="en-US" dirty="0" smtClean="0"/>
              <a:t>Based On</a:t>
            </a:r>
            <a:r>
              <a:rPr lang="en-US" dirty="0" smtClean="0"/>
              <a:t> The Shortcomings </a:t>
            </a:r>
            <a:r>
              <a:rPr lang="en-US" dirty="0" smtClean="0"/>
              <a:t>of Other’s </a:t>
            </a:r>
            <a:r>
              <a:rPr lang="en-US" dirty="0" smtClean="0"/>
              <a:t>Arguments.</a:t>
            </a:r>
          </a:p>
          <a:p>
            <a:pPr lvl="1"/>
            <a:r>
              <a:rPr lang="en-US" dirty="0" err="1" smtClean="0"/>
              <a:t>Elihu</a:t>
            </a:r>
            <a:r>
              <a:rPr lang="en-US" dirty="0" smtClean="0"/>
              <a:t>: Job 32:6-12</a:t>
            </a:r>
          </a:p>
          <a:p>
            <a:endParaRPr lang="en-US" dirty="0"/>
          </a:p>
        </p:txBody>
      </p:sp>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Looking Back On The Storm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Our God </a:t>
            </a:r>
            <a:r>
              <a:rPr lang="en-US" u="sng" dirty="0" smtClean="0"/>
              <a:t>IS GOD</a:t>
            </a:r>
            <a:r>
              <a:rPr lang="en-US" dirty="0" smtClean="0"/>
              <a:t>. Obedience Is The Only Correct Response.</a:t>
            </a:r>
          </a:p>
          <a:p>
            <a:pPr lvl="1"/>
            <a:r>
              <a:rPr lang="en-US" dirty="0" smtClean="0"/>
              <a:t>God’s Superior Sufficiency (40:6-14)</a:t>
            </a:r>
          </a:p>
          <a:p>
            <a:pPr lvl="1"/>
            <a:r>
              <a:rPr lang="en-US" dirty="0" smtClean="0"/>
              <a:t>God’s Superior Creatures (41:10-11)</a:t>
            </a:r>
          </a:p>
          <a:p>
            <a:r>
              <a:rPr lang="en-US" dirty="0" smtClean="0"/>
              <a:t>Major Storms Take Our Faith To It’s Limits</a:t>
            </a:r>
          </a:p>
          <a:p>
            <a:pPr lvl="1"/>
            <a:r>
              <a:rPr lang="en-US" dirty="0" smtClean="0"/>
              <a:t>Job Begins with Blamelessness (1:8, 22, 2:10)</a:t>
            </a:r>
          </a:p>
          <a:p>
            <a:pPr lvl="1"/>
            <a:r>
              <a:rPr lang="en-US" dirty="0" smtClean="0"/>
              <a:t>Job Sees His Need To Repent (Job 42:1-6)</a:t>
            </a:r>
          </a:p>
          <a:p>
            <a:r>
              <a:rPr lang="en-US" dirty="0" smtClean="0"/>
              <a:t>In Major Storms We Discover There Is Hope, Even On The Edge.</a:t>
            </a:r>
          </a:p>
          <a:p>
            <a:pPr lvl="1"/>
            <a:r>
              <a:rPr lang="en-US" dirty="0" smtClean="0"/>
              <a:t>Job 42:10-17</a:t>
            </a:r>
          </a:p>
        </p:txBody>
      </p:sp>
    </p:spTree>
  </p:cSld>
  <p:clrMapOvr>
    <a:masterClrMapping/>
  </p:clrMapOvr>
  <p:transition>
    <p:zoom dir="in"/>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Job: Faith During The Storm</a:t>
            </a:r>
            <a:endParaRPr lang="en-US" dirty="0"/>
          </a:p>
        </p:txBody>
      </p:sp>
      <p:sp>
        <p:nvSpPr>
          <p:cNvPr id="3" name="Subtitle 2"/>
          <p:cNvSpPr>
            <a:spLocks noGrp="1"/>
          </p:cNvSpPr>
          <p:nvPr>
            <p:ph type="subTitle" idx="1"/>
          </p:nvPr>
        </p:nvSpPr>
        <p:spPr/>
        <p:txBody>
          <a:bodyPr/>
          <a:lstStyle/>
          <a:p>
            <a:endParaRPr lang="en-US"/>
          </a:p>
        </p:txBody>
      </p:sp>
      <p:pic>
        <p:nvPicPr>
          <p:cNvPr id="4" name="Picture 3" descr="Job-Title.jpg"/>
          <p:cNvPicPr>
            <a:picLocks noChangeAspect="1"/>
          </p:cNvPicPr>
          <p:nvPr/>
        </p:nvPicPr>
        <p:blipFill>
          <a:blip r:embed="rId2"/>
          <a:stretch>
            <a:fillRect/>
          </a:stretch>
        </p:blipFill>
        <p:spPr>
          <a:xfrm>
            <a:off x="0" y="-1"/>
            <a:ext cx="9144000" cy="6858001"/>
          </a:xfrm>
          <a:prstGeom prst="rect">
            <a:avLst/>
          </a:prstGeom>
        </p:spPr>
      </p:pic>
    </p:spTree>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165</TotalTime>
  <Words>477</Words>
  <Application>Microsoft Macintosh PowerPoint</Application>
  <PresentationFormat>On-screen Show (4:3)</PresentationFormat>
  <Paragraphs>49</Paragraphs>
  <Slides>5</Slides>
  <Notes>3</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Default Theme</vt:lpstr>
      <vt:lpstr>Job: Faith During The Storm</vt:lpstr>
      <vt:lpstr>We All Face Storms In Life</vt:lpstr>
      <vt:lpstr>Learning From The Debates</vt:lpstr>
      <vt:lpstr>Looking Back On The Storm</vt:lpstr>
      <vt:lpstr>Job: Faith During The Storm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Faith During The Storm</dc:title>
  <dc:creator>Phillip Shumake</dc:creator>
  <cp:lastModifiedBy>Phillip Shumake</cp:lastModifiedBy>
  <cp:revision>25</cp:revision>
  <dcterms:created xsi:type="dcterms:W3CDTF">2015-10-11T19:11:14Z</dcterms:created>
  <dcterms:modified xsi:type="dcterms:W3CDTF">2015-10-11T21:13:07Z</dcterms:modified>
</cp:coreProperties>
</file>