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sldIdLst>
    <p:sldId id="256" r:id="rId2"/>
    <p:sldId id="259" r:id="rId3"/>
    <p:sldId id="257" r:id="rId4"/>
    <p:sldId id="260" r:id="rId5"/>
    <p:sldId id="26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notesView">
  <p:normalViewPr>
    <p:restoredLeft sz="15620"/>
    <p:restoredTop sz="94660"/>
  </p:normalViewPr>
  <p:slideViewPr>
    <p:cSldViewPr snapToGrid="0" snapToObjects="1">
      <p:cViewPr varScale="1">
        <p:scale>
          <a:sx n="95" d="100"/>
          <a:sy n="95" d="100"/>
        </p:scale>
        <p:origin x="-1032" y="-12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1" d="100"/>
          <a:sy n="81" d="100"/>
        </p:scale>
        <p:origin x="-2768" y="-11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49519A-34F4-7D4E-B6E5-5F7503DA04F1}" type="datetimeFigureOut">
              <a:rPr lang="en-US" smtClean="0"/>
              <a:t>10/10/15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26DBA4-7956-E24D-8E6A-1AD8DC64856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Job’s Storm  -  Job 30:15-22  vs. 22 “And You dissolve me in a storm.”</a:t>
            </a:r>
          </a:p>
          <a:p>
            <a:endParaRPr lang="en-US" sz="1800" dirty="0"/>
          </a:p>
        </p:txBody>
      </p:sp>
      <p:sp>
        <p:nvSpPr>
          <p:cNvPr id="4" name="Slide Number Placeholder 3"/>
          <p:cNvSpPr>
            <a:spLocks noGrp="1"/>
          </p:cNvSpPr>
          <p:nvPr>
            <p:ph type="sldNum" sz="quarter" idx="10"/>
          </p:nvPr>
        </p:nvSpPr>
        <p:spPr/>
        <p:txBody>
          <a:bodyPr/>
          <a:lstStyle/>
          <a:p>
            <a:fld id="{AF26DBA4-7956-E24D-8E6A-1AD8DC64856E}"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26DBA4-7956-E24D-8E6A-1AD8DC64856E}"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latin typeface="+mn-lt"/>
                <a:ea typeface="+mn-ea"/>
                <a:cs typeface="+mn-cs"/>
              </a:rPr>
              <a:t>DOES</a:t>
            </a:r>
            <a:r>
              <a:rPr lang="en-US" sz="1600" kern="1200" baseline="0" dirty="0" smtClean="0">
                <a:solidFill>
                  <a:schemeClr val="tx1"/>
                </a:solidFill>
                <a:latin typeface="+mn-lt"/>
                <a:ea typeface="+mn-ea"/>
                <a:cs typeface="+mn-cs"/>
              </a:rPr>
              <a:t> NOT:  </a:t>
            </a:r>
            <a:r>
              <a:rPr lang="en-US" sz="1600" kern="1200" dirty="0" smtClean="0">
                <a:solidFill>
                  <a:schemeClr val="tx1"/>
                </a:solidFill>
                <a:latin typeface="+mn-lt"/>
                <a:ea typeface="+mn-ea"/>
                <a:cs typeface="+mn-cs"/>
              </a:rPr>
              <a:t>Still Be The Right Thing To Do</a:t>
            </a:r>
          </a:p>
          <a:p>
            <a:endParaRPr lang="en-US" sz="1600" kern="1200" dirty="0" smtClean="0">
              <a:solidFill>
                <a:schemeClr val="tx1"/>
              </a:solidFill>
              <a:latin typeface="+mn-lt"/>
              <a:ea typeface="+mn-ea"/>
              <a:cs typeface="+mn-cs"/>
            </a:endParaRPr>
          </a:p>
          <a:p>
            <a:endParaRPr lang="en-US" sz="1600" kern="1200" dirty="0" smtClean="0">
              <a:solidFill>
                <a:schemeClr val="tx1"/>
              </a:solidFill>
              <a:latin typeface="+mn-lt"/>
              <a:ea typeface="+mn-ea"/>
              <a:cs typeface="+mn-cs"/>
            </a:endParaRPr>
          </a:p>
          <a:p>
            <a:endParaRPr lang="en-US" sz="1600" kern="1200" dirty="0" smtClean="0">
              <a:solidFill>
                <a:schemeClr val="tx1"/>
              </a:solidFill>
              <a:latin typeface="+mn-lt"/>
              <a:ea typeface="+mn-ea"/>
              <a:cs typeface="+mn-cs"/>
            </a:endParaRPr>
          </a:p>
          <a:p>
            <a:r>
              <a:rPr lang="en-US" sz="1600" kern="1200" dirty="0" smtClean="0">
                <a:solidFill>
                  <a:schemeClr val="tx1"/>
                </a:solidFill>
                <a:latin typeface="+mn-lt"/>
                <a:ea typeface="+mn-ea"/>
                <a:cs typeface="+mn-cs"/>
              </a:rPr>
              <a:t>GOD IS IN CONTROL… No one expects you to be so strong during the storm.  Defy The Expectations of Others</a:t>
            </a:r>
          </a:p>
          <a:p>
            <a:endParaRPr lang="en-US" sz="1600" kern="1200" dirty="0" smtClean="0">
              <a:solidFill>
                <a:schemeClr val="tx1"/>
              </a:solidFill>
              <a:latin typeface="+mn-lt"/>
              <a:ea typeface="+mn-ea"/>
              <a:cs typeface="+mn-cs"/>
            </a:endParaRPr>
          </a:p>
          <a:p>
            <a:r>
              <a:rPr lang="en-US" sz="1600" kern="1200" dirty="0" smtClean="0">
                <a:solidFill>
                  <a:schemeClr val="tx1"/>
                </a:solidFill>
                <a:latin typeface="+mn-lt"/>
                <a:ea typeface="+mn-ea"/>
                <a:cs typeface="+mn-cs"/>
              </a:rPr>
              <a:t>GOD HONOR:  But that</a:t>
            </a:r>
            <a:r>
              <a:rPr lang="en-US" sz="1600" kern="1200" baseline="0" dirty="0" smtClean="0">
                <a:solidFill>
                  <a:schemeClr val="tx1"/>
                </a:solidFill>
                <a:latin typeface="+mn-lt"/>
                <a:ea typeface="+mn-ea"/>
                <a:cs typeface="+mn-cs"/>
              </a:rPr>
              <a:t> is no </a:t>
            </a:r>
            <a:r>
              <a:rPr lang="en-US" sz="1600" kern="1200" baseline="0" dirty="0" err="1" smtClean="0">
                <a:solidFill>
                  <a:schemeClr val="tx1"/>
                </a:solidFill>
                <a:latin typeface="+mn-lt"/>
                <a:ea typeface="+mn-ea"/>
                <a:cs typeface="+mn-cs"/>
              </a:rPr>
              <a:t>gaurantee</a:t>
            </a:r>
            <a:r>
              <a:rPr lang="en-US" sz="1600" kern="1200" baseline="0" dirty="0" smtClean="0">
                <a:solidFill>
                  <a:schemeClr val="tx1"/>
                </a:solidFill>
                <a:latin typeface="+mn-lt"/>
                <a:ea typeface="+mn-ea"/>
                <a:cs typeface="+mn-cs"/>
              </a:rPr>
              <a:t> that people will pat you on the back and commend you in the moment.  It will likely </a:t>
            </a:r>
            <a:r>
              <a:rPr lang="en-US" sz="1600" kern="1200" dirty="0" smtClean="0">
                <a:solidFill>
                  <a:schemeClr val="tx1"/>
                </a:solidFill>
                <a:latin typeface="+mn-lt"/>
                <a:ea typeface="+mn-ea"/>
                <a:cs typeface="+mn-cs"/>
              </a:rPr>
              <a:t>Bring Criticism</a:t>
            </a:r>
          </a:p>
          <a:p>
            <a:endParaRPr lang="en-US" sz="1600" kern="1200" dirty="0" smtClean="0">
              <a:solidFill>
                <a:schemeClr val="tx1"/>
              </a:solidFill>
              <a:latin typeface="+mn-lt"/>
              <a:ea typeface="+mn-ea"/>
              <a:cs typeface="+mn-cs"/>
            </a:endParaRPr>
          </a:p>
          <a:p>
            <a:endParaRPr lang="en-US" sz="1600" dirty="0"/>
          </a:p>
        </p:txBody>
      </p:sp>
      <p:sp>
        <p:nvSpPr>
          <p:cNvPr id="4" name="Slide Number Placeholder 3"/>
          <p:cNvSpPr>
            <a:spLocks noGrp="1"/>
          </p:cNvSpPr>
          <p:nvPr>
            <p:ph type="sldNum" sz="quarter" idx="10"/>
          </p:nvPr>
        </p:nvSpPr>
        <p:spPr/>
        <p:txBody>
          <a:bodyPr/>
          <a:lstStyle/>
          <a:p>
            <a:fld id="{AF26DBA4-7956-E24D-8E6A-1AD8DC64856E}"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0919" y="109746"/>
            <a:ext cx="3893419" cy="2920064"/>
          </a:xfrm>
        </p:spPr>
      </p:sp>
      <p:sp>
        <p:nvSpPr>
          <p:cNvPr id="3" name="Notes Placeholder 2"/>
          <p:cNvSpPr>
            <a:spLocks noGrp="1"/>
          </p:cNvSpPr>
          <p:nvPr>
            <p:ph type="body" idx="1"/>
          </p:nvPr>
        </p:nvSpPr>
        <p:spPr>
          <a:xfrm>
            <a:off x="313598" y="3245277"/>
            <a:ext cx="6271964" cy="5439936"/>
          </a:xfrm>
        </p:spPr>
        <p:txBody>
          <a:bodyPr>
            <a:noAutofit/>
          </a:bodyPr>
          <a:lstStyle/>
          <a:p>
            <a:r>
              <a:rPr lang="en-US" sz="1400" dirty="0" smtClean="0"/>
              <a:t>In the Storm You are</a:t>
            </a:r>
            <a:r>
              <a:rPr lang="en-US" sz="1400" baseline="0" dirty="0" smtClean="0"/>
              <a:t> looking for REFUGE. For protection – For something SOLID!</a:t>
            </a:r>
          </a:p>
          <a:p>
            <a:endParaRPr lang="en-US" sz="1400" baseline="0" dirty="0" smtClean="0"/>
          </a:p>
          <a:p>
            <a:r>
              <a:rPr lang="en-US" sz="1400" baseline="0" dirty="0" smtClean="0"/>
              <a:t>JOB CRIES OUT WHY – vs. 20-26.  We all ask why…what have we done…this doesn’t make sense.  We long desperately for the suffering to be over.</a:t>
            </a:r>
          </a:p>
          <a:p>
            <a:endParaRPr lang="en-US" sz="1400" baseline="0" dirty="0" smtClean="0"/>
          </a:p>
          <a:p>
            <a:r>
              <a:rPr lang="en-US" sz="1400" baseline="0" dirty="0" err="1" smtClean="0"/>
              <a:t>Eliphaz</a:t>
            </a:r>
            <a:r>
              <a:rPr lang="en-US" sz="1400" baseline="0" dirty="0" smtClean="0"/>
              <a:t>, </a:t>
            </a:r>
            <a:r>
              <a:rPr lang="en-US" sz="1400" baseline="0" dirty="0" err="1" smtClean="0"/>
              <a:t>Bildad</a:t>
            </a:r>
            <a:r>
              <a:rPr lang="en-US" sz="1400" baseline="0" dirty="0" smtClean="0"/>
              <a:t>, &amp; </a:t>
            </a:r>
            <a:r>
              <a:rPr lang="en-US" sz="1400" baseline="0" dirty="0" err="1" smtClean="0"/>
              <a:t>Zophar</a:t>
            </a:r>
            <a:r>
              <a:rPr lang="en-US" sz="1400" baseline="0" dirty="0" smtClean="0"/>
              <a:t> – all come to comfort Job…and </a:t>
            </a:r>
            <a:r>
              <a:rPr lang="en-US" sz="1400" baseline="0" dirty="0" err="1" smtClean="0"/>
              <a:t>Eliphaz</a:t>
            </a:r>
            <a:r>
              <a:rPr lang="en-US" sz="1400" baseline="0" dirty="0" smtClean="0"/>
              <a:t> is the first to share his observations to try and help Job….</a:t>
            </a:r>
            <a:r>
              <a:rPr lang="en-US" sz="1400" baseline="0" dirty="0" err="1" smtClean="0"/>
              <a:t>vs</a:t>
            </a:r>
            <a:r>
              <a:rPr lang="en-US" sz="1400" baseline="0" dirty="0" smtClean="0"/>
              <a:t> 8 “According to what I have seen…”  Here are the wise observations of a Godly friend…but they don’t fully answer the question.  </a:t>
            </a:r>
            <a:r>
              <a:rPr lang="en-US" sz="1400" baseline="0" dirty="0" err="1" smtClean="0"/>
              <a:t>Eliphaz</a:t>
            </a:r>
            <a:r>
              <a:rPr lang="en-US" sz="1400" baseline="0" dirty="0" smtClean="0"/>
              <a:t> can speak about general suffering – but he can’t 100% say what is causing this exact suffering, at this exact moment – only God can do that.</a:t>
            </a:r>
          </a:p>
          <a:p>
            <a:endParaRPr lang="en-US" sz="1400" baseline="0" dirty="0" smtClean="0"/>
          </a:p>
          <a:p>
            <a:r>
              <a:rPr lang="en-US" sz="1400" kern="1200" dirty="0" smtClean="0">
                <a:solidFill>
                  <a:schemeClr val="tx1"/>
                </a:solidFill>
                <a:latin typeface="+mn-lt"/>
                <a:ea typeface="+mn-ea"/>
                <a:cs typeface="+mn-cs"/>
              </a:rPr>
              <a:t>Will knowledge of God lead to godly actions? Will all the Bible reading actually result in a changed life?</a:t>
            </a:r>
          </a:p>
          <a:p>
            <a:endParaRPr lang="en-US" sz="1400" kern="1200" baseline="0" dirty="0" smtClean="0">
              <a:solidFill>
                <a:schemeClr val="tx1"/>
              </a:solidFill>
              <a:latin typeface="+mn-lt"/>
              <a:ea typeface="+mn-ea"/>
              <a:cs typeface="+mn-cs"/>
            </a:endParaRPr>
          </a:p>
          <a:p>
            <a:r>
              <a:rPr lang="en-US" sz="1400" kern="1200" baseline="0" dirty="0" smtClean="0">
                <a:solidFill>
                  <a:schemeClr val="tx1"/>
                </a:solidFill>
                <a:latin typeface="+mn-lt"/>
                <a:ea typeface="+mn-ea"/>
                <a:cs typeface="+mn-cs"/>
              </a:rPr>
              <a:t>Despite all his hardship – Job affirms that He will still look to the Lord and live with integrity.  He understands that TO LIVE IN THE FEAR OF THE LORD is the DUTY of every person. The wind, the rain, all obey God – and it is man’s charge to Fear the Lord too!</a:t>
            </a:r>
          </a:p>
          <a:p>
            <a:endParaRPr lang="en-US" sz="1400" kern="1200" baseline="0" dirty="0" smtClean="0">
              <a:solidFill>
                <a:schemeClr val="tx1"/>
              </a:solidFill>
              <a:latin typeface="+mn-lt"/>
              <a:ea typeface="+mn-ea"/>
              <a:cs typeface="+mn-cs"/>
            </a:endParaRPr>
          </a:p>
          <a:p>
            <a:r>
              <a:rPr lang="en-US" sz="1400" kern="1200" baseline="0" dirty="0" smtClean="0">
                <a:solidFill>
                  <a:schemeClr val="tx1"/>
                </a:solidFill>
                <a:latin typeface="+mn-lt"/>
                <a:ea typeface="+mn-ea"/>
                <a:cs typeface="+mn-cs"/>
              </a:rPr>
              <a:t>Today – I openly challenge each of us – No matter what storms arrive – FEAR GOD AND KEEP HIS COMMANDMENTS.</a:t>
            </a:r>
          </a:p>
          <a:p>
            <a:endParaRPr lang="en-US" sz="1400" kern="1200" baseline="0" dirty="0" smtClean="0">
              <a:solidFill>
                <a:schemeClr val="tx1"/>
              </a:solidFill>
              <a:latin typeface="+mn-lt"/>
              <a:ea typeface="+mn-ea"/>
              <a:cs typeface="+mn-cs"/>
            </a:endParaRPr>
          </a:p>
          <a:p>
            <a:endParaRPr lang="en-US" sz="1400" baseline="0" dirty="0" smtClean="0"/>
          </a:p>
          <a:p>
            <a:endParaRPr lang="en-US" sz="1400" baseline="0" dirty="0" smtClean="0"/>
          </a:p>
          <a:p>
            <a:endParaRPr lang="en-US" sz="1400" dirty="0"/>
          </a:p>
        </p:txBody>
      </p:sp>
      <p:sp>
        <p:nvSpPr>
          <p:cNvPr id="4" name="Slide Number Placeholder 3"/>
          <p:cNvSpPr>
            <a:spLocks noGrp="1"/>
          </p:cNvSpPr>
          <p:nvPr>
            <p:ph type="sldNum" sz="quarter" idx="10"/>
          </p:nvPr>
        </p:nvSpPr>
        <p:spPr/>
        <p:txBody>
          <a:bodyPr/>
          <a:lstStyle/>
          <a:p>
            <a:fld id="{AF26DBA4-7956-E24D-8E6A-1AD8DC64856E}"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a:t>Walk with God – knowing that HE CAN BE HONORED by the faith we exercise during the Storm.</a:t>
            </a:r>
          </a:p>
          <a:p>
            <a:endParaRPr lang="en-US" sz="1600" dirty="0"/>
          </a:p>
          <a:p>
            <a:r>
              <a:rPr lang="en-US" sz="1600" dirty="0"/>
              <a:t>Today, if you need to begin your walk with God – it all begins with Faith: Belief that Jesus Christ is the Son of God.</a:t>
            </a:r>
            <a:endParaRPr lang="en-US" sz="1600" baseline="0" dirty="0" smtClean="0"/>
          </a:p>
          <a:p>
            <a:endParaRPr lang="en-US" sz="1600" dirty="0" smtClean="0"/>
          </a:p>
          <a:p>
            <a:endParaRPr lang="en-US" sz="1600" dirty="0"/>
          </a:p>
          <a:p>
            <a:r>
              <a:rPr lang="en-US" sz="1600" dirty="0" smtClean="0"/>
              <a:t>JOB LONGED</a:t>
            </a:r>
            <a:r>
              <a:rPr lang="en-US" sz="1600" baseline="0" dirty="0" smtClean="0"/>
              <a:t> FOR A MEDIATOR – AN ARBITRATOR – SOMEONE WHO COULD BRIDGE THE GAP between He and God… Today, we HAVE Jesus CHRIST!</a:t>
            </a:r>
            <a:endParaRPr lang="en-US" sz="1600" dirty="0"/>
          </a:p>
        </p:txBody>
      </p:sp>
      <p:sp>
        <p:nvSpPr>
          <p:cNvPr id="4" name="Slide Number Placeholder 3"/>
          <p:cNvSpPr>
            <a:spLocks noGrp="1"/>
          </p:cNvSpPr>
          <p:nvPr>
            <p:ph type="sldNum" sz="quarter" idx="10"/>
          </p:nvPr>
        </p:nvSpPr>
        <p:spPr/>
        <p:txBody>
          <a:bodyPr/>
          <a:lstStyle/>
          <a:p>
            <a:fld id="{AF26DBA4-7956-E24D-8E6A-1AD8DC64856E}"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26DBA4-7956-E24D-8E6A-1AD8DC64856E}"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DE2248-6F52-1147-B0F4-9518474F28CC}" type="datetimeFigureOut">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DE2248-6F52-1147-B0F4-9518474F28CC}" type="datetimeFigureOut">
              <a:rPr lang="en-US" smtClean="0"/>
              <a:pPr/>
              <a:t>10/10/15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DE2248-6F52-1147-B0F4-9518474F28CC}" type="datetimeFigureOut">
              <a:rPr lang="en-US" smtClean="0"/>
              <a:pPr/>
              <a:t>10/10/15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DE2248-6F52-1147-B0F4-9518474F28CC}" type="datetimeFigureOut">
              <a:rPr lang="en-US" smtClean="0"/>
              <a:pPr/>
              <a:t>10/10/15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DE2248-6F52-1147-B0F4-9518474F28CC}" type="datetimeFigureOut">
              <a:rPr lang="en-US" smtClean="0"/>
              <a:pPr/>
              <a:t>10/10/15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DE2248-6F52-1147-B0F4-9518474F28CC}" type="datetimeFigureOut">
              <a:rPr lang="en-US" smtClean="0"/>
              <a:pPr/>
              <a:t>10/10/15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10/10/15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DE2248-6F52-1147-B0F4-9518474F28CC}" type="datetimeFigureOut">
              <a:rPr lang="en-US" smtClean="0"/>
              <a:pPr/>
              <a:t>10/10/15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980E8-25D5-DA44-82EC-4B4C3575DFA3}" type="slidenum">
              <a:rPr lang="en-US" smtClean="0"/>
              <a:pPr/>
              <a:t>‹#›</a:t>
            </a:fld>
            <a:endParaRPr 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E2248-6F52-1147-B0F4-9518474F28CC}" type="datetimeFigureOut">
              <a:rPr lang="en-US" smtClean="0"/>
              <a:pPr/>
              <a:t>10/10/15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980E8-25D5-DA44-82EC-4B4C3575DF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slide(fromBottom)">
                      <p:cBhvr>
                        <p:cTn dur="500"/>
                        <p:tgtEl>
                          <p:spTgt spid="3"/>
                        </p:tgtEl>
                      </p:cBhvr>
                    </p:animEffect>
                  </p:childTnLst>
                </p:cTn>
              </p:par>
            </p:tnLst>
          </p:tmpl>
        </p:tmplLst>
      </p:bldP>
    </p:bldLst>
  </p:timing>
  <p:txStyles>
    <p:titleStyle>
      <a:lvl1pPr algn="ctr" defTabSz="457200" rtl="0" eaLnBrk="1" latinLnBrk="0" hangingPunct="1">
        <a:spcBef>
          <a:spcPct val="0"/>
        </a:spcBef>
        <a:buNone/>
        <a:defRPr sz="4400" kern="1200">
          <a:solidFill>
            <a:schemeClr val="bg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bg2">
              <a:lumMod val="9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bg2">
              <a:lumMod val="90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bg2">
              <a:lumMod val="90000"/>
            </a:schemeClr>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bg2">
              <a:lumMod val="90000"/>
            </a:schemeClr>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bg2">
              <a:lumMod val="9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Faith During The Storm</a:t>
            </a:r>
            <a:endParaRPr lang="en-US" dirty="0"/>
          </a:p>
        </p:txBody>
      </p:sp>
      <p:sp>
        <p:nvSpPr>
          <p:cNvPr id="3" name="Subtitle 2"/>
          <p:cNvSpPr>
            <a:spLocks noGrp="1"/>
          </p:cNvSpPr>
          <p:nvPr>
            <p:ph type="subTitle" idx="1"/>
          </p:nvPr>
        </p:nvSpPr>
        <p:spPr/>
        <p:txBody>
          <a:bodyPr/>
          <a:lstStyle/>
          <a:p>
            <a:endParaRPr lang="en-US"/>
          </a:p>
        </p:txBody>
      </p:sp>
      <p:pic>
        <p:nvPicPr>
          <p:cNvPr id="4" name="Picture 3" descr="Job-Title.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Prepare For The Storm</a:t>
            </a:r>
            <a:br>
              <a:rPr lang="en-US" dirty="0" smtClean="0"/>
            </a:br>
            <a:r>
              <a:rPr lang="en-US" dirty="0" smtClean="0"/>
              <a:t>Before It Arrives</a:t>
            </a:r>
            <a:endParaRPr lang="en-US" dirty="0"/>
          </a:p>
        </p:txBody>
      </p:sp>
      <p:sp>
        <p:nvSpPr>
          <p:cNvPr id="3" name="Content Placeholder 2"/>
          <p:cNvSpPr>
            <a:spLocks noGrp="1"/>
          </p:cNvSpPr>
          <p:nvPr>
            <p:ph idx="1"/>
          </p:nvPr>
        </p:nvSpPr>
        <p:spPr/>
        <p:txBody>
          <a:bodyPr/>
          <a:lstStyle/>
          <a:p>
            <a:r>
              <a:rPr lang="en-US" dirty="0" smtClean="0"/>
              <a:t>Storms of Great Loss</a:t>
            </a:r>
          </a:p>
          <a:p>
            <a:pPr lvl="1"/>
            <a:r>
              <a:rPr lang="en-US" dirty="0" smtClean="0"/>
              <a:t>Job 1:13-19</a:t>
            </a:r>
          </a:p>
          <a:p>
            <a:r>
              <a:rPr lang="en-US" dirty="0" smtClean="0"/>
              <a:t>Storms of Temptation</a:t>
            </a:r>
          </a:p>
          <a:p>
            <a:pPr lvl="1"/>
            <a:r>
              <a:rPr lang="en-US" dirty="0" smtClean="0"/>
              <a:t>Job 2:3-5</a:t>
            </a:r>
          </a:p>
          <a:p>
            <a:r>
              <a:rPr lang="en-US" dirty="0" smtClean="0"/>
              <a:t>Storms of Confrontation</a:t>
            </a:r>
          </a:p>
          <a:p>
            <a:pPr lvl="1"/>
            <a:r>
              <a:rPr lang="en-US" dirty="0" smtClean="0"/>
              <a:t>Job 2:7-10</a:t>
            </a:r>
          </a:p>
          <a:p>
            <a:r>
              <a:rPr lang="en-US" dirty="0" smtClean="0"/>
              <a:t>Storms of Disappointment</a:t>
            </a:r>
          </a:p>
          <a:p>
            <a:pPr lvl="1"/>
            <a:r>
              <a:rPr lang="en-US" dirty="0" smtClean="0"/>
              <a:t>Job 6:14-21</a:t>
            </a: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Choosing Faith During The Storm</a:t>
            </a:r>
            <a:endParaRPr lang="en-US" dirty="0"/>
          </a:p>
        </p:txBody>
      </p:sp>
      <p:sp>
        <p:nvSpPr>
          <p:cNvPr id="3" name="Content Placeholder 2"/>
          <p:cNvSpPr>
            <a:spLocks noGrp="1"/>
          </p:cNvSpPr>
          <p:nvPr>
            <p:ph idx="1"/>
          </p:nvPr>
        </p:nvSpPr>
        <p:spPr/>
        <p:txBody>
          <a:bodyPr/>
          <a:lstStyle/>
          <a:p>
            <a:r>
              <a:rPr lang="en-US" dirty="0" smtClean="0"/>
              <a:t>Does Not…</a:t>
            </a:r>
          </a:p>
          <a:p>
            <a:pPr lvl="1"/>
            <a:r>
              <a:rPr lang="en-US" dirty="0" smtClean="0"/>
              <a:t>Eliminate The Pain</a:t>
            </a:r>
          </a:p>
          <a:p>
            <a:pPr lvl="1"/>
            <a:r>
              <a:rPr lang="en-US" dirty="0" smtClean="0"/>
              <a:t>Stop The Questions</a:t>
            </a:r>
          </a:p>
          <a:p>
            <a:pPr lvl="1"/>
            <a:r>
              <a:rPr lang="en-US" dirty="0" smtClean="0"/>
              <a:t>Identify A Tangible Reason For Your Suffering</a:t>
            </a:r>
          </a:p>
          <a:p>
            <a:r>
              <a:rPr lang="en-US" dirty="0" smtClean="0"/>
              <a:t>But It WILL…</a:t>
            </a:r>
          </a:p>
          <a:p>
            <a:pPr lvl="1"/>
            <a:r>
              <a:rPr lang="en-US" dirty="0" smtClean="0"/>
              <a:t>Remind You That God Is In Control</a:t>
            </a:r>
          </a:p>
          <a:p>
            <a:pPr lvl="1"/>
            <a:r>
              <a:rPr lang="en-US" dirty="0" smtClean="0"/>
              <a:t>Honor God In A Unique Way (Job 1:21)</a:t>
            </a:r>
          </a:p>
          <a:p>
            <a:pPr lvl="1"/>
            <a:r>
              <a:rPr lang="en-US" dirty="0" smtClean="0"/>
              <a:t>Bring You Closer To God</a:t>
            </a:r>
            <a:endParaRPr lang="en-US" dirty="0"/>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Searching For Wisdom </a:t>
            </a:r>
            <a:br>
              <a:rPr lang="en-US" dirty="0" smtClean="0"/>
            </a:br>
            <a:r>
              <a:rPr lang="en-US" dirty="0" smtClean="0"/>
              <a:t>During The Storm</a:t>
            </a:r>
            <a:endParaRPr lang="en-US" dirty="0"/>
          </a:p>
        </p:txBody>
      </p:sp>
      <p:sp>
        <p:nvSpPr>
          <p:cNvPr id="3" name="Content Placeholder 2"/>
          <p:cNvSpPr>
            <a:spLocks noGrp="1"/>
          </p:cNvSpPr>
          <p:nvPr>
            <p:ph idx="1"/>
          </p:nvPr>
        </p:nvSpPr>
        <p:spPr/>
        <p:txBody>
          <a:bodyPr>
            <a:normAutofit lnSpcReduction="10000"/>
          </a:bodyPr>
          <a:lstStyle/>
          <a:p>
            <a:r>
              <a:rPr lang="en-US" dirty="0" smtClean="0"/>
              <a:t>The Storms Increases Our Need</a:t>
            </a:r>
            <a:br>
              <a:rPr lang="en-US" dirty="0" smtClean="0"/>
            </a:br>
            <a:r>
              <a:rPr lang="en-US" dirty="0" smtClean="0"/>
              <a:t> For Wisdom.</a:t>
            </a:r>
          </a:p>
          <a:p>
            <a:pPr lvl="1"/>
            <a:r>
              <a:rPr lang="en-US" dirty="0" smtClean="0"/>
              <a:t>Job 3:20-26</a:t>
            </a:r>
          </a:p>
          <a:p>
            <a:r>
              <a:rPr lang="en-US" dirty="0" smtClean="0"/>
              <a:t>The Storms Reveal That God Is The Only Source of True Wisdom.</a:t>
            </a:r>
          </a:p>
          <a:p>
            <a:pPr lvl="1"/>
            <a:r>
              <a:rPr lang="en-US" dirty="0" smtClean="0"/>
              <a:t>Job 4:7-10</a:t>
            </a:r>
          </a:p>
          <a:p>
            <a:r>
              <a:rPr lang="en-US" dirty="0" smtClean="0"/>
              <a:t>Godly Wisdom Leads Directly To </a:t>
            </a:r>
            <a:br>
              <a:rPr lang="en-US" dirty="0" smtClean="0"/>
            </a:br>
            <a:r>
              <a:rPr lang="en-US" dirty="0" smtClean="0"/>
              <a:t>Godly Action.</a:t>
            </a:r>
          </a:p>
          <a:p>
            <a:pPr lvl="1"/>
            <a:r>
              <a:rPr lang="en-US" dirty="0" smtClean="0"/>
              <a:t>Job 28:26-28</a:t>
            </a:r>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Have A Mediator!</a:t>
            </a:r>
            <a:endParaRPr lang="en-US" dirty="0"/>
          </a:p>
        </p:txBody>
      </p:sp>
      <p:sp>
        <p:nvSpPr>
          <p:cNvPr id="3" name="Content Placeholder 2"/>
          <p:cNvSpPr>
            <a:spLocks noGrp="1"/>
          </p:cNvSpPr>
          <p:nvPr>
            <p:ph idx="1"/>
          </p:nvPr>
        </p:nvSpPr>
        <p:spPr/>
        <p:txBody>
          <a:bodyPr>
            <a:normAutofit/>
          </a:bodyPr>
          <a:lstStyle/>
          <a:p>
            <a:r>
              <a:rPr lang="en-US" dirty="0" smtClean="0"/>
              <a:t>30 “</a:t>
            </a:r>
            <a:r>
              <a:rPr lang="en-US" dirty="0" smtClean="0"/>
              <a:t>If I should wash myself with </a:t>
            </a:r>
            <a:r>
              <a:rPr lang="en-US" dirty="0" smtClean="0"/>
              <a:t>snow </a:t>
            </a:r>
            <a:br>
              <a:rPr lang="en-US" dirty="0" smtClean="0"/>
            </a:br>
            <a:r>
              <a:rPr lang="en-US" dirty="0" smtClean="0"/>
              <a:t>And </a:t>
            </a:r>
            <a:r>
              <a:rPr lang="en-US" dirty="0" smtClean="0"/>
              <a:t>cleanse my hands with lye</a:t>
            </a:r>
            <a:r>
              <a:rPr lang="en-US" dirty="0" smtClean="0"/>
              <a:t>,</a:t>
            </a:r>
            <a:br>
              <a:rPr lang="en-US" dirty="0" smtClean="0"/>
            </a:br>
            <a:r>
              <a:rPr lang="en-US" dirty="0" smtClean="0"/>
              <a:t>31</a:t>
            </a:r>
            <a:r>
              <a:rPr lang="en-US" dirty="0" smtClean="0"/>
              <a:t> Yet You would plunge me into the pit</a:t>
            </a:r>
            <a:r>
              <a:rPr lang="en-US" dirty="0" smtClean="0"/>
              <a:t>, And </a:t>
            </a:r>
            <a:r>
              <a:rPr lang="en-US" dirty="0" smtClean="0"/>
              <a:t>my own clothes would abhor me</a:t>
            </a:r>
            <a:r>
              <a:rPr lang="en-US" dirty="0" smtClean="0"/>
              <a:t>. </a:t>
            </a:r>
            <a:br>
              <a:rPr lang="en-US" dirty="0" smtClean="0"/>
            </a:br>
            <a:r>
              <a:rPr lang="en-US" dirty="0" smtClean="0"/>
              <a:t>32 “</a:t>
            </a:r>
            <a:r>
              <a:rPr lang="en-US" dirty="0" smtClean="0"/>
              <a:t>For </a:t>
            </a:r>
            <a:r>
              <a:rPr lang="en-US" i="1" dirty="0" smtClean="0"/>
              <a:t>He is </a:t>
            </a:r>
            <a:r>
              <a:rPr lang="en-US" dirty="0" smtClean="0"/>
              <a:t>not a man as I am that I may answer Him</a:t>
            </a:r>
            <a:r>
              <a:rPr lang="en-US" dirty="0" smtClean="0"/>
              <a:t>, That </a:t>
            </a:r>
            <a:r>
              <a:rPr lang="en-US" dirty="0" smtClean="0"/>
              <a:t>we may go to</a:t>
            </a:r>
            <a:r>
              <a:rPr lang="en-US" dirty="0" smtClean="0"/>
              <a:t> court </a:t>
            </a:r>
            <a:r>
              <a:rPr lang="en-US" dirty="0" smtClean="0"/>
              <a:t>together</a:t>
            </a:r>
            <a:r>
              <a:rPr lang="en-US" dirty="0" smtClean="0"/>
              <a:t>. 33</a:t>
            </a:r>
            <a:r>
              <a:rPr lang="en-US" dirty="0" smtClean="0"/>
              <a:t> “</a:t>
            </a:r>
            <a:r>
              <a:rPr lang="en-US" u="sng" dirty="0" smtClean="0"/>
              <a:t>There is no umpire between us</a:t>
            </a:r>
            <a:r>
              <a:rPr lang="en-US" u="sng" dirty="0" smtClean="0"/>
              <a:t>, </a:t>
            </a:r>
            <a:r>
              <a:rPr lang="en-US" dirty="0" smtClean="0"/>
              <a:t>Who </a:t>
            </a:r>
            <a:r>
              <a:rPr lang="en-US" dirty="0" smtClean="0"/>
              <a:t>may lay his hand upon us both.</a:t>
            </a:r>
            <a:endParaRPr lang="en-US"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Faith During The Storm</a:t>
            </a:r>
            <a:endParaRPr lang="en-US" dirty="0"/>
          </a:p>
        </p:txBody>
      </p:sp>
      <p:sp>
        <p:nvSpPr>
          <p:cNvPr id="3" name="Subtitle 2"/>
          <p:cNvSpPr>
            <a:spLocks noGrp="1"/>
          </p:cNvSpPr>
          <p:nvPr>
            <p:ph type="subTitle" idx="1"/>
          </p:nvPr>
        </p:nvSpPr>
        <p:spPr/>
        <p:txBody>
          <a:bodyPr/>
          <a:lstStyle/>
          <a:p>
            <a:endParaRPr lang="en-US"/>
          </a:p>
        </p:txBody>
      </p:sp>
      <p:pic>
        <p:nvPicPr>
          <p:cNvPr id="4" name="Picture 3" descr="Job-Title.jpg"/>
          <p:cNvPicPr>
            <a:picLocks noChangeAspect="1"/>
          </p:cNvPicPr>
          <p:nvPr/>
        </p:nvPicPr>
        <p:blipFill>
          <a:blip r:embed="rId3"/>
          <a:stretch>
            <a:fillRect/>
          </a:stretch>
        </p:blipFill>
        <p:spPr>
          <a:xfrm>
            <a:off x="0" y="-1"/>
            <a:ext cx="9144000" cy="6858001"/>
          </a:xfrm>
          <a:prstGeom prst="rect">
            <a:avLst/>
          </a:prstGeom>
        </p:spPr>
      </p:pic>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52</TotalTime>
  <Words>655</Words>
  <Application>Microsoft Macintosh PowerPoint</Application>
  <PresentationFormat>On-screen Show (4:3)</PresentationFormat>
  <Paragraphs>62</Paragraphs>
  <Slides>6</Slides>
  <Notes>6</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Default Theme</vt:lpstr>
      <vt:lpstr>Job: Faith During The Storm</vt:lpstr>
      <vt:lpstr>Prepare For The Storm Before It Arrives</vt:lpstr>
      <vt:lpstr>Choosing Faith During The Storm</vt:lpstr>
      <vt:lpstr>Searching For Wisdom  During The Storm</vt:lpstr>
      <vt:lpstr>We Have A Mediator!</vt:lpstr>
      <vt:lpstr>Job: Faith During The Storm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Faith During The Storm</dc:title>
  <dc:creator>Phillip Shumake</dc:creator>
  <cp:lastModifiedBy>Phillip Shumake</cp:lastModifiedBy>
  <cp:revision>17</cp:revision>
  <dcterms:created xsi:type="dcterms:W3CDTF">2015-10-11T02:01:18Z</dcterms:created>
  <dcterms:modified xsi:type="dcterms:W3CDTF">2015-10-11T02:46:26Z</dcterms:modified>
</cp:coreProperties>
</file>