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8086" autoAdjust="0"/>
  </p:normalViewPr>
  <p:slideViewPr>
    <p:cSldViewPr snapToGrid="0" snapToObjects="1">
      <p:cViewPr varScale="1">
        <p:scale>
          <a:sx n="89" d="100"/>
          <a:sy n="89" d="100"/>
        </p:scale>
        <p:origin x="-144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7678F-6E71-EA41-89EE-C4155578CC3E}" type="datetimeFigureOut">
              <a:rPr lang="en-US" smtClean="0"/>
              <a:pPr/>
              <a:t>9/6/14</a:t>
            </a:fld>
            <a:endParaRPr lang="en-US"/>
          </a:p>
        </p:txBody>
      </p:sp>
      <p:sp>
        <p:nvSpPr>
          <p:cNvPr id="4" name="Slide Image Placeholder 3"/>
          <p:cNvSpPr>
            <a:spLocks noGrp="1" noRot="1" noChangeAspect="1"/>
          </p:cNvSpPr>
          <p:nvPr>
            <p:ph type="sldImg" idx="2"/>
          </p:nvPr>
        </p:nvSpPr>
        <p:spPr>
          <a:xfrm>
            <a:off x="1827780" y="91806"/>
            <a:ext cx="3339753" cy="250481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893" y="2719029"/>
            <a:ext cx="6464009" cy="63389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81497" y="457200"/>
            <a:ext cx="981406" cy="457200"/>
          </a:xfrm>
          <a:prstGeom prst="rect">
            <a:avLst/>
          </a:prstGeom>
        </p:spPr>
        <p:txBody>
          <a:bodyPr vert="horz" lIns="91440" tIns="45720" rIns="91440" bIns="45720" rtlCol="0" anchor="b"/>
          <a:lstStyle>
            <a:lvl1pPr algn="r">
              <a:defRPr sz="1200"/>
            </a:lvl1pPr>
          </a:lstStyle>
          <a:p>
            <a:fld id="{3305F4D6-DC42-D241-B72C-370BA8CA679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Welcome everyone – today we are coming to an amazing chapter of the Bible – Philippians 2.</a:t>
            </a:r>
            <a:endParaRPr lang="en-US" sz="20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PAUL’S REQUEST:</a:t>
            </a:r>
            <a:r>
              <a:rPr lang="en-US" sz="1600" baseline="0" dirty="0" smtClean="0"/>
              <a:t>  He says “make my joy complete”  He is asking them not only because it is right, but because of the impact it has on him directly.  Today, I absolutely echo his thoughts – as we go forward – I personally implore everyone of us – we must live out the ideas of this chapter.  The more we do – the more ALL OF US – will be able to find joy in one another.</a:t>
            </a:r>
          </a:p>
          <a:p>
            <a:endParaRPr lang="en-US" sz="1600" baseline="0" dirty="0" smtClean="0"/>
          </a:p>
          <a:p>
            <a:r>
              <a:rPr lang="en-US" sz="1600" baseline="0" dirty="0" smtClean="0"/>
              <a:t>We all need to think of the words of this chapter over, and over, and over.</a:t>
            </a:r>
          </a:p>
          <a:p>
            <a:endParaRPr lang="en-US" sz="1600" baseline="0" dirty="0" smtClean="0"/>
          </a:p>
          <a:p>
            <a:r>
              <a:rPr lang="en-US" sz="1600" baseline="0" dirty="0" smtClean="0"/>
              <a:t>MOTIVATION:  Because the life of Christ, the teachings of Christ, and above all the salvation we have in Christ – gives us every reason to be encouraged.</a:t>
            </a:r>
          </a:p>
          <a:p>
            <a:r>
              <a:rPr lang="en-US" sz="1600" baseline="0" dirty="0" smtClean="0"/>
              <a:t>Because we find great comfort in the love we share for God and for each other.</a:t>
            </a:r>
          </a:p>
          <a:p>
            <a:r>
              <a:rPr lang="en-US" sz="1600" baseline="0" dirty="0" smtClean="0"/>
              <a:t>Because we have all been united in the Spirit – all received the gift of the Spirit described in Acts 2:38. We are </a:t>
            </a:r>
          </a:p>
          <a:p>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***Paul’s point is that we JUST HAVE IT TOO GOOD, God has blessed us too much, God has provided too many times – for us to let the disruptions of life cause us to forget what brings us together and what makes us a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****Look around friends – we have wonderful classes for our children, we have friendships that are dear to us, we have an abundance of resources available for the Lords work, we have brothers and sisters with a servants heart who help one another when someone is sick or struggling.  WE HAVE BEEN SO BLESSED!  We have every reason to only GROW STRONGER and GROW MORE UNITED.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MIND: To think the same things.  This requires</a:t>
            </a:r>
            <a:r>
              <a:rPr lang="en-US" baseline="0" dirty="0" smtClean="0"/>
              <a:t> submitting our way of thinking to God’s way of thinking.  We all have opinions and preferences – but we must submit those to say “Not my will, but </a:t>
            </a:r>
            <a:r>
              <a:rPr lang="en-US" baseline="0" dirty="0" err="1" smtClean="0"/>
              <a:t>Thine</a:t>
            </a:r>
            <a:r>
              <a:rPr lang="en-US" baseline="0" dirty="0" smtClean="0"/>
              <a:t>”  To have our thinking influenced first and foremost by the Scriptures.</a:t>
            </a:r>
          </a:p>
          <a:p>
            <a:endParaRPr lang="en-US" baseline="0" dirty="0" smtClean="0"/>
          </a:p>
          <a:p>
            <a:r>
              <a:rPr lang="en-US" baseline="0" dirty="0" smtClean="0"/>
              <a:t>SAME LOVE: To love the same things.  **So fun to meet someone who loves the same sports, or same hobbies, or same destinations… When you love the same things – relationships naturally blossom.  We ALL LOVE</a:t>
            </a:r>
            <a:r>
              <a:rPr lang="en-US" baseline="0" dirty="0" smtClean="0"/>
              <a:t> so many of the same things!  We love the same GOD. We love the same FAITH. We love the same PLAN OF SALVATION. We love to accomplish the same GOOD WORKS.  We LOVE for </a:t>
            </a:r>
            <a:r>
              <a:rPr lang="en-US" baseline="0" dirty="0" smtClean="0"/>
              <a:t>the Lost to hear the gospel. We all LOVE for God to be given the glory rather than man. We all LOVE to worship in spirit and in truth. </a:t>
            </a:r>
          </a:p>
          <a:p>
            <a:endParaRPr lang="en-US" baseline="0" dirty="0" smtClean="0"/>
          </a:p>
          <a:p>
            <a:r>
              <a:rPr lang="en-US" baseline="0" dirty="0" smtClean="0"/>
              <a:t>SAME SPIRIT:</a:t>
            </a:r>
            <a:r>
              <a:rPr lang="en-US" baseline="0" dirty="0" smtClean="0"/>
              <a:t> other translations say  “</a:t>
            </a:r>
            <a:r>
              <a:rPr lang="en-US" baseline="0" dirty="0" smtClean="0"/>
              <a:t>being of one accord</a:t>
            </a:r>
            <a:r>
              <a:rPr lang="en-US" baseline="0" dirty="0" smtClean="0"/>
              <a:t>”.  </a:t>
            </a:r>
            <a:r>
              <a:rPr lang="en-US" baseline="0" dirty="0" smtClean="0"/>
              <a:t>This is to be led by the same thing.  To act as if directed by one soul.  The depth of unity in this phrase is awesome. Like many people following the same map can arrive at the same destination – Galatians 5 tells us we are led by the flesh or led by the Spirit. As </a:t>
            </a:r>
            <a:r>
              <a:rPr lang="en-US" baseline="0" dirty="0" err="1" smtClean="0"/>
              <a:t>christians</a:t>
            </a:r>
            <a:r>
              <a:rPr lang="en-US" baseline="0" dirty="0" smtClean="0"/>
              <a:t> we are following the Spirit Inspired scriptures…and this keeps all of us moving together.  </a:t>
            </a:r>
          </a:p>
          <a:p>
            <a:endParaRPr lang="en-US" baseline="0" dirty="0" smtClean="0"/>
          </a:p>
          <a:p>
            <a:r>
              <a:rPr lang="en-US" baseline="0" dirty="0" smtClean="0"/>
              <a:t>*In the context of this chapter it DOES NOT MEAN – we are all</a:t>
            </a:r>
            <a:r>
              <a:rPr lang="en-US" baseline="0" dirty="0" smtClean="0"/>
              <a:t> programmed </a:t>
            </a:r>
            <a:r>
              <a:rPr lang="en-US" baseline="0" dirty="0" smtClean="0"/>
              <a:t>drones doing the exact same thing. </a:t>
            </a:r>
            <a:r>
              <a:rPr lang="en-US" baseline="0" dirty="0" err="1" smtClean="0"/>
              <a:t>Whats</a:t>
            </a:r>
            <a:r>
              <a:rPr lang="en-US" baseline="0" dirty="0" smtClean="0"/>
              <a:t> really cool is this united spirit brings us together in HARMONY.  You’ve all experienced this on a vacation – when we went with Tracy’s family to Disney everyone wanted to do different things – but there was an over-riding spirit – that this wasn’t about the adults – it was about the kids having a great time.  *That common spirit motivated everyone to not press their own agenda, but to find ways to act in HARMONY</a:t>
            </a:r>
            <a:r>
              <a:rPr lang="en-US" baseline="0" dirty="0" smtClean="0"/>
              <a:t>. </a:t>
            </a:r>
          </a:p>
          <a:p>
            <a:endParaRPr lang="en-US" baseline="0" dirty="0" smtClean="0"/>
          </a:p>
          <a:p>
            <a:r>
              <a:rPr lang="en-US" baseline="0" dirty="0" smtClean="0"/>
              <a:t>We truly are a body – with many different parts – but we are driven by one spirit – for the Glory of God.</a:t>
            </a:r>
          </a:p>
          <a:p>
            <a:endParaRPr lang="en-US" baseline="0" dirty="0" smtClean="0"/>
          </a:p>
          <a:p>
            <a:r>
              <a:rPr lang="en-US" baseline="0" dirty="0" smtClean="0"/>
              <a:t>SAME PURPOSE:  In a business setting – people are often of different minds, love different things, and certainly are not united in spirit – but in a business setting there is always an emphasis on being of the SAME PURPOSE.  Whether it is quality products or financial profit – there is a uniting purpose.  As CHRISTIANS we have all 3 of these previous qualities AND we have the most SIGNIFICANT PURPOSE OF ALL – To bring the good news of eternal life and salvation to all </a:t>
            </a:r>
            <a:r>
              <a:rPr lang="en-US" baseline="0" dirty="0" err="1" smtClean="0"/>
              <a:t>nations.N</a:t>
            </a:r>
            <a:endParaRPr lang="en-US"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92075"/>
            <a:ext cx="3340100" cy="2505075"/>
          </a:xfrm>
        </p:spPr>
      </p:sp>
      <p:sp>
        <p:nvSpPr>
          <p:cNvPr id="3" name="Notes Placeholder 2"/>
          <p:cNvSpPr>
            <a:spLocks noGrp="1"/>
          </p:cNvSpPr>
          <p:nvPr>
            <p:ph type="body" idx="1"/>
          </p:nvPr>
        </p:nvSpPr>
        <p:spPr/>
        <p:txBody>
          <a:bodyPr>
            <a:normAutofit/>
          </a:bodyPr>
          <a:lstStyle/>
          <a:p>
            <a:r>
              <a:rPr lang="en-US" sz="1800" dirty="0" smtClean="0"/>
              <a:t>Selfish</a:t>
            </a:r>
            <a:r>
              <a:rPr lang="en-US" sz="1800" baseline="0" dirty="0" smtClean="0"/>
              <a:t> </a:t>
            </a:r>
            <a:r>
              <a:rPr lang="en-US" sz="1800" baseline="0" dirty="0" smtClean="0"/>
              <a:t>Ambition</a:t>
            </a:r>
            <a:r>
              <a:rPr lang="en-US" sz="1800" baseline="0" dirty="0" smtClean="0"/>
              <a:t>: Desire to exalt self.  We don’t want to take any action to put others down to lift ourselves up. I know that we all know this – but even in a church as wonderful as Philippi and as wonderful as East End – an ounce of prevention is worth a pound of cure</a:t>
            </a:r>
            <a:r>
              <a:rPr lang="en-US" sz="1800" baseline="0" dirty="0" smtClean="0"/>
              <a:t>.</a:t>
            </a:r>
          </a:p>
          <a:p>
            <a:endParaRPr lang="en-US" sz="1800" baseline="0" dirty="0" smtClean="0"/>
          </a:p>
          <a:p>
            <a:r>
              <a:rPr lang="en-US" sz="1800" baseline="0" dirty="0" smtClean="0"/>
              <a:t>Conceit: Thinking any one of us have all the answers, Thinking any one of us is exalted above others.  There is no room for a know-it-all attitude. Instead we need to have HUMILITY…</a:t>
            </a:r>
          </a:p>
          <a:p>
            <a:endParaRPr lang="en-US" sz="1800" baseline="0" dirty="0" smtClean="0"/>
          </a:p>
          <a:p>
            <a:r>
              <a:rPr lang="en-US" sz="1800" dirty="0" smtClean="0"/>
              <a:t>Humility Is Willing To Let Go (</a:t>
            </a:r>
            <a:r>
              <a:rPr lang="en-US" sz="1800" dirty="0" err="1" smtClean="0"/>
              <a:t>vs</a:t>
            </a:r>
            <a:r>
              <a:rPr lang="en-US" sz="1800" dirty="0" smtClean="0"/>
              <a:t> 6)</a:t>
            </a:r>
          </a:p>
          <a:p>
            <a:r>
              <a:rPr lang="en-US" sz="1800" dirty="0" smtClean="0"/>
              <a:t>Humility Is Willing To Empty Himself (</a:t>
            </a:r>
            <a:r>
              <a:rPr lang="en-US" sz="1800" dirty="0" err="1" smtClean="0"/>
              <a:t>vs</a:t>
            </a:r>
            <a:r>
              <a:rPr lang="en-US" sz="1800" dirty="0" smtClean="0"/>
              <a:t> 7)</a:t>
            </a:r>
          </a:p>
          <a:p>
            <a:r>
              <a:rPr lang="en-US" sz="1800" dirty="0" smtClean="0"/>
              <a:t>Humility Is Willing To Serve (7)</a:t>
            </a:r>
          </a:p>
          <a:p>
            <a:r>
              <a:rPr lang="en-US" sz="1800" dirty="0" smtClean="0"/>
              <a:t>Humility Is Willing To Be Viewed As Common (8)</a:t>
            </a:r>
          </a:p>
          <a:p>
            <a:r>
              <a:rPr lang="en-US" sz="1800" dirty="0" smtClean="0"/>
              <a:t>Humility Is Willing To Obey, Even To A Painful Death. (9)</a:t>
            </a:r>
          </a:p>
          <a:p>
            <a:endParaRPr lang="en-US" sz="1800" dirty="0" smtClean="0"/>
          </a:p>
          <a:p>
            <a:r>
              <a:rPr lang="en-US" sz="1800" dirty="0" smtClean="0"/>
              <a:t>9-11 GOD REWARDS</a:t>
            </a:r>
            <a:r>
              <a:rPr lang="en-US" sz="1800" baseline="0" dirty="0" smtClean="0"/>
              <a:t> this kind of </a:t>
            </a:r>
            <a:r>
              <a:rPr lang="en-US" sz="1800" baseline="0" dirty="0" err="1" smtClean="0"/>
              <a:t>humilty</a:t>
            </a:r>
            <a:r>
              <a:rPr lang="en-US" sz="1800" baseline="0" dirty="0" smtClean="0"/>
              <a:t> – and God will continue to bless us with greater encouragement, love, fellowship, and compassion as we put others ahead of ourselves – and keep HIM first above ALL!</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Today – if you haven’t yet come to Jesus – don’t keep putting it off. </a:t>
            </a:r>
          </a:p>
          <a:p>
            <a:endParaRPr lang="en-US" sz="1800" dirty="0" smtClean="0"/>
          </a:p>
          <a:p>
            <a:r>
              <a:rPr lang="en-US" sz="1800" dirty="0" smtClean="0"/>
              <a:t>He came and died – so that we could have Eternal Life.</a:t>
            </a:r>
          </a:p>
          <a:p>
            <a:endParaRPr lang="en-US" sz="1800" dirty="0" smtClean="0"/>
          </a:p>
          <a:p>
            <a:r>
              <a:rPr lang="en-US" sz="1800" dirty="0" smtClean="0"/>
              <a:t>Please –Repent of your Sins.</a:t>
            </a:r>
            <a:r>
              <a:rPr lang="en-US" sz="1800" dirty="0" smtClean="0"/>
              <a:t> Confess Your Faith.</a:t>
            </a:r>
            <a:r>
              <a:rPr lang="en-US" sz="1800" dirty="0" smtClean="0"/>
              <a:t> Be Buried with Jesus in Baptism to Have Your Sins Washed Away. &amp; Be Made a Child of GOD.</a:t>
            </a:r>
            <a:endParaRPr lang="en-US" sz="18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0A08A-5069-1B42-B77D-0AE55DC05341}" type="datetimeFigureOut">
              <a:rPr lang="en-US" smtClean="0"/>
              <a:pPr/>
              <a:t>9/6/14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0A08A-5069-1B42-B77D-0AE55DC05341}" type="datetimeFigureOut">
              <a:rPr lang="en-US" smtClean="0"/>
              <a:pPr/>
              <a:t>9/6/14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0A08A-5069-1B42-B77D-0AE55DC05341}" type="datetimeFigureOut">
              <a:rPr lang="en-US" smtClean="0"/>
              <a:pPr/>
              <a:t>9/6/14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0A08A-5069-1B42-B77D-0AE55DC05341}" type="datetimeFigureOut">
              <a:rPr lang="en-US" smtClean="0"/>
              <a:pPr/>
              <a:t>9/6/14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0A08A-5069-1B42-B77D-0AE55DC05341}" type="datetimeFigureOut">
              <a:rPr lang="en-US" smtClean="0"/>
              <a:pPr/>
              <a:t>9/6/14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0A08A-5069-1B42-B77D-0AE55DC05341}" type="datetimeFigureOut">
              <a:rPr lang="en-US" smtClean="0"/>
              <a:pPr/>
              <a:t>9/6/14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0A08A-5069-1B42-B77D-0AE55DC05341}" type="datetimeFigureOut">
              <a:rPr lang="en-US" smtClean="0"/>
              <a:pPr/>
              <a:t>9/6/14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0A08A-5069-1B42-B77D-0AE55DC05341}" type="datetimeFigureOut">
              <a:rPr lang="en-US" smtClean="0"/>
              <a:pPr/>
              <a:t>9/6/14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A3553-47EA-8C4A-9177-374944E826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Is Lord – Philippians 2</a:t>
            </a:r>
            <a:endParaRPr lang="en-US" dirty="0"/>
          </a:p>
        </p:txBody>
      </p:sp>
      <p:sp>
        <p:nvSpPr>
          <p:cNvPr id="3" name="Subtitle 2"/>
          <p:cNvSpPr>
            <a:spLocks noGrp="1"/>
          </p:cNvSpPr>
          <p:nvPr>
            <p:ph type="subTitle" idx="1"/>
          </p:nvPr>
        </p:nvSpPr>
        <p:spPr/>
        <p:txBody>
          <a:bodyPr/>
          <a:lstStyle/>
          <a:p>
            <a:endParaRPr lang="en-US"/>
          </a:p>
        </p:txBody>
      </p:sp>
      <p:pic>
        <p:nvPicPr>
          <p:cNvPr id="4" name="Picture 3" descr="JesusIsLord.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Be Like Christ</a:t>
            </a:r>
            <a:endParaRPr lang="en-US" dirty="0"/>
          </a:p>
        </p:txBody>
      </p:sp>
      <p:sp>
        <p:nvSpPr>
          <p:cNvPr id="3" name="Content Placeholder 2"/>
          <p:cNvSpPr>
            <a:spLocks noGrp="1"/>
          </p:cNvSpPr>
          <p:nvPr>
            <p:ph idx="1"/>
          </p:nvPr>
        </p:nvSpPr>
        <p:spPr/>
        <p:txBody>
          <a:bodyPr/>
          <a:lstStyle/>
          <a:p>
            <a:r>
              <a:rPr lang="en-US" dirty="0" smtClean="0"/>
              <a:t>Paul Makes The Request Personal</a:t>
            </a:r>
          </a:p>
          <a:p>
            <a:r>
              <a:rPr lang="en-US" dirty="0" smtClean="0"/>
              <a:t>The Motivation For Our Joy Together</a:t>
            </a:r>
          </a:p>
          <a:p>
            <a:pPr lvl="1"/>
            <a:r>
              <a:rPr lang="en-US" dirty="0" smtClean="0"/>
              <a:t>“Encouragement in Christ”</a:t>
            </a:r>
          </a:p>
          <a:p>
            <a:pPr lvl="1"/>
            <a:r>
              <a:rPr lang="en-US" dirty="0" smtClean="0"/>
              <a:t>“Consolation of Love”</a:t>
            </a:r>
          </a:p>
          <a:p>
            <a:pPr lvl="1"/>
            <a:r>
              <a:rPr lang="en-US" dirty="0" smtClean="0"/>
              <a:t>“Fellowship of the Spirit”</a:t>
            </a:r>
          </a:p>
          <a:p>
            <a:pPr lvl="1"/>
            <a:r>
              <a:rPr lang="en-US" dirty="0" smtClean="0"/>
              <a:t>“Affection and Compassion”</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Be Like Christ</a:t>
            </a:r>
            <a:endParaRPr lang="en-US" dirty="0"/>
          </a:p>
        </p:txBody>
      </p:sp>
      <p:sp>
        <p:nvSpPr>
          <p:cNvPr id="3" name="Content Placeholder 2"/>
          <p:cNvSpPr>
            <a:spLocks noGrp="1"/>
          </p:cNvSpPr>
          <p:nvPr>
            <p:ph idx="1"/>
          </p:nvPr>
        </p:nvSpPr>
        <p:spPr/>
        <p:txBody>
          <a:bodyPr/>
          <a:lstStyle/>
          <a:p>
            <a:r>
              <a:rPr lang="en-US" dirty="0" smtClean="0"/>
              <a:t>The Basis For Our Joy Together</a:t>
            </a:r>
          </a:p>
          <a:p>
            <a:pPr lvl="1"/>
            <a:r>
              <a:rPr lang="en-US" dirty="0" smtClean="0"/>
              <a:t>“Being of the Same Mind”</a:t>
            </a:r>
          </a:p>
          <a:p>
            <a:pPr lvl="1"/>
            <a:r>
              <a:rPr lang="en-US" dirty="0" smtClean="0"/>
              <a:t>“Maintaining The Same Love”</a:t>
            </a:r>
          </a:p>
          <a:p>
            <a:pPr lvl="1"/>
            <a:r>
              <a:rPr lang="en-US" dirty="0" smtClean="0"/>
              <a:t>“United In Spirit”</a:t>
            </a:r>
          </a:p>
          <a:p>
            <a:pPr lvl="1"/>
            <a:r>
              <a:rPr lang="en-US" dirty="0" smtClean="0"/>
              <a:t>“Intent on One Purpose”</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Be Like Christ</a:t>
            </a:r>
            <a:endParaRPr lang="en-US" dirty="0"/>
          </a:p>
        </p:txBody>
      </p:sp>
      <p:sp>
        <p:nvSpPr>
          <p:cNvPr id="3" name="Content Placeholder 2"/>
          <p:cNvSpPr>
            <a:spLocks noGrp="1"/>
          </p:cNvSpPr>
          <p:nvPr>
            <p:ph idx="1"/>
          </p:nvPr>
        </p:nvSpPr>
        <p:spPr/>
        <p:txBody>
          <a:bodyPr/>
          <a:lstStyle/>
          <a:p>
            <a:r>
              <a:rPr lang="en-US" dirty="0" smtClean="0"/>
              <a:t>Jesus Demonstrates The Attitude That</a:t>
            </a:r>
            <a:r>
              <a:rPr lang="en-US" dirty="0" smtClean="0"/>
              <a:t> </a:t>
            </a:r>
            <a:r>
              <a:rPr lang="en-US" dirty="0" smtClean="0"/>
              <a:t>Maintains This</a:t>
            </a:r>
            <a:r>
              <a:rPr lang="en-US" dirty="0" smtClean="0"/>
              <a:t> Joy </a:t>
            </a:r>
            <a:r>
              <a:rPr lang="en-US" dirty="0" smtClean="0"/>
              <a:t>Together.</a:t>
            </a:r>
          </a:p>
          <a:p>
            <a:pPr lvl="1"/>
            <a:r>
              <a:rPr lang="en-US" dirty="0" smtClean="0"/>
              <a:t>Paul Directly Calls Out The Attitudes We Should Not Have: “Selfish Ambition or Conceit”</a:t>
            </a:r>
          </a:p>
          <a:p>
            <a:pPr lvl="1"/>
            <a:r>
              <a:rPr lang="en-US" dirty="0" smtClean="0"/>
              <a:t>“with humility of mind regard one another as more important than yourselves”</a:t>
            </a:r>
          </a:p>
          <a:p>
            <a:pPr lvl="1"/>
            <a:r>
              <a:rPr lang="en-US" dirty="0" smtClean="0"/>
              <a:t>“look out…for the interests of others.”</a:t>
            </a:r>
          </a:p>
          <a:p>
            <a:pPr lvl="1"/>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Is Lord – Philippians 2</a:t>
            </a:r>
            <a:endParaRPr lang="en-US" dirty="0"/>
          </a:p>
        </p:txBody>
      </p:sp>
      <p:sp>
        <p:nvSpPr>
          <p:cNvPr id="3" name="Subtitle 2"/>
          <p:cNvSpPr>
            <a:spLocks noGrp="1"/>
          </p:cNvSpPr>
          <p:nvPr>
            <p:ph type="subTitle" idx="1"/>
          </p:nvPr>
        </p:nvSpPr>
        <p:spPr/>
        <p:txBody>
          <a:bodyPr/>
          <a:lstStyle/>
          <a:p>
            <a:endParaRPr lang="en-US"/>
          </a:p>
        </p:txBody>
      </p:sp>
      <p:pic>
        <p:nvPicPr>
          <p:cNvPr id="4" name="Picture 3" descr="JesusIsLord.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1437</TotalTime>
  <Words>1215</Words>
  <Application>Microsoft Macintosh PowerPoint</Application>
  <PresentationFormat>On-screen Show (4:3)</PresentationFormat>
  <Paragraphs>64</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Jesus Is Lord – Philippians 2</vt:lpstr>
      <vt:lpstr>The Call To Be Like Christ</vt:lpstr>
      <vt:lpstr>The Call To Be Like Christ</vt:lpstr>
      <vt:lpstr>The Call To Be Like Christ</vt:lpstr>
      <vt:lpstr>Jesus Is Lord – Philippians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Lord – Philippians 2</dc:title>
  <dc:creator>Phillip Shumake</dc:creator>
  <cp:lastModifiedBy>Phillip Shumake</cp:lastModifiedBy>
  <cp:revision>38</cp:revision>
  <cp:lastPrinted>2014-09-07T00:52:00Z</cp:lastPrinted>
  <dcterms:created xsi:type="dcterms:W3CDTF">2014-09-07T00:32:40Z</dcterms:created>
  <dcterms:modified xsi:type="dcterms:W3CDTF">2014-09-07T00:52:21Z</dcterms:modified>
</cp:coreProperties>
</file>