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65" autoAdjust="0"/>
  </p:normalViewPr>
  <p:slideViewPr>
    <p:cSldViewPr snapToGrid="0" snapToObjects="1">
      <p:cViewPr varScale="1">
        <p:scale>
          <a:sx n="54" d="100"/>
          <a:sy n="54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-175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00DB-FB8B-7A4B-B883-F46D7DBDE52A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29126-75CB-8544-A2D9-B56026627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29126-75CB-8544-A2D9-B560266277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Prophesied</a:t>
            </a:r>
            <a:r>
              <a:rPr lang="en-US" sz="1800" baseline="0" dirty="0" smtClean="0"/>
              <a:t> to 5 Different Kings in his lifetime.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CERTAIN:  </a:t>
            </a:r>
          </a:p>
          <a:p>
            <a:endParaRPr lang="en-US" sz="1800" dirty="0" smtClean="0"/>
          </a:p>
          <a:p>
            <a:r>
              <a:rPr lang="en-US" sz="1800" dirty="0" smtClean="0"/>
              <a:t>Lows…</a:t>
            </a:r>
          </a:p>
          <a:p>
            <a:endParaRPr lang="en-US" sz="1800" dirty="0" smtClean="0"/>
          </a:p>
          <a:p>
            <a:r>
              <a:rPr lang="en-US" sz="1800" dirty="0" smtClean="0"/>
              <a:t>Ch 26</a:t>
            </a:r>
            <a:r>
              <a:rPr lang="en-US" sz="1800" baseline="0" dirty="0" smtClean="0"/>
              <a:t> – they want to kill him.</a:t>
            </a:r>
          </a:p>
          <a:p>
            <a:r>
              <a:rPr lang="en-US" sz="1800" baseline="0" dirty="0" smtClean="0"/>
              <a:t>Ch 32 – Imprisoned</a:t>
            </a:r>
          </a:p>
          <a:p>
            <a:r>
              <a:rPr lang="en-US" sz="1800" baseline="0" dirty="0" smtClean="0"/>
              <a:t>Ch 37 – beaten and locked up.</a:t>
            </a:r>
          </a:p>
          <a:p>
            <a:r>
              <a:rPr lang="en-US" sz="1800" baseline="0" dirty="0" smtClean="0"/>
              <a:t>Ch 38 – lowered into the bottom of a muddy well.</a:t>
            </a:r>
          </a:p>
          <a:p>
            <a:r>
              <a:rPr lang="en-US" sz="1800" baseline="0" dirty="0" smtClean="0"/>
              <a:t>Ch 52:13-14 – Jerusalem &amp; the Temple is destroyed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29126-75CB-8544-A2D9-B560266277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Jeremiah was a prophet during</a:t>
            </a:r>
            <a:r>
              <a:rPr lang="en-US" sz="1800" baseline="0" dirty="0" smtClean="0"/>
              <a:t> the LAST DECADES of the kingdom of JUDAH.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29126-75CB-8544-A2D9-B560266277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Herod’s Attempt To Murder Jesus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29126-75CB-8544-A2D9-B560266277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God’s Messenger:  Jeremiah is the opposite of a “health &amp; wealth” preaching.  &amp; His life is a</a:t>
            </a:r>
            <a:r>
              <a:rPr lang="en-US" sz="1600" baseline="0" dirty="0" smtClean="0"/>
              <a:t> good model of this. We must be like Jeremiah and HOPE in </a:t>
            </a:r>
            <a:r>
              <a:rPr lang="en-US" sz="1600" baseline="0" dirty="0" err="1" smtClean="0"/>
              <a:t>theLORD</a:t>
            </a:r>
            <a:r>
              <a:rPr lang="en-US" sz="1600" baseline="0" dirty="0" smtClean="0"/>
              <a:t> and stand in the TRUTH no matter what difficulty follows.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** So Beware anyone who says it is!  Don’t get pulled into False teachers today who have mega-followings because they promise nothing but blessings!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29126-75CB-8544-A2D9-B5602662776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29126-75CB-8544-A2D9-B560266277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248-6F52-1147-B0F4-9518474F28CC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accel="50000" decel="5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3">
              <a:lumMod val="20000"/>
              <a:lumOff val="80000"/>
            </a:schemeClr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EBF1DE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EBF1DE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EBF1DE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EBF1DE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EBF1DE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Book of Jeremiah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eremiah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Jeremiah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3504"/>
          </a:xfrm>
        </p:spPr>
        <p:txBody>
          <a:bodyPr>
            <a:normAutofit/>
          </a:bodyPr>
          <a:lstStyle/>
          <a:p>
            <a:r>
              <a:rPr lang="en-US" dirty="0" smtClean="0"/>
              <a:t>Structure: Prophecy Over Chronology</a:t>
            </a:r>
          </a:p>
          <a:p>
            <a:pPr lvl="1"/>
            <a:r>
              <a:rPr lang="en-US" dirty="0" smtClean="0"/>
              <a:t>40 Years of Prophecy Delivered During The Reign of 5 Different Kings.</a:t>
            </a:r>
          </a:p>
          <a:p>
            <a:r>
              <a:rPr lang="en-US" dirty="0" smtClean="0"/>
              <a:t>Message of Judgment &amp; Hope</a:t>
            </a:r>
          </a:p>
          <a:p>
            <a:pPr lvl="1"/>
            <a:r>
              <a:rPr lang="en-US" dirty="0" smtClean="0"/>
              <a:t>Jeremiah 25:3-11</a:t>
            </a:r>
          </a:p>
          <a:p>
            <a:pPr lvl="1"/>
            <a:r>
              <a:rPr lang="en-US" dirty="0" smtClean="0"/>
              <a:t>Jeremiah 25:12-16, 29:4-10</a:t>
            </a:r>
          </a:p>
          <a:p>
            <a:r>
              <a:rPr lang="en-US" dirty="0" smtClean="0"/>
              <a:t>More </a:t>
            </a:r>
            <a:r>
              <a:rPr lang="en-US" smtClean="0"/>
              <a:t>Lows </a:t>
            </a:r>
            <a:r>
              <a:rPr lang="en-US" smtClean="0"/>
              <a:t>Than </a:t>
            </a:r>
            <a:r>
              <a:rPr lang="en-US" dirty="0" smtClean="0"/>
              <a:t>Highs </a:t>
            </a:r>
          </a:p>
          <a:p>
            <a:pPr lvl="1"/>
            <a:r>
              <a:rPr lang="en-US" dirty="0" smtClean="0"/>
              <a:t>Threatened, Imprisoned, Beaten, Rejected, Saddened</a:t>
            </a:r>
          </a:p>
          <a:p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Jeremiah’s Impact </a:t>
            </a:r>
            <a:br>
              <a:rPr lang="en-US" dirty="0" smtClean="0"/>
            </a:br>
            <a:r>
              <a:rPr lang="en-US" dirty="0" smtClean="0"/>
              <a:t>(As Seen In Three Chapter)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63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Jeremiah Was Called &amp; Protected By God To Prophesy About Many Nations.</a:t>
            </a:r>
          </a:p>
          <a:p>
            <a:pPr lvl="1"/>
            <a:r>
              <a:rPr lang="en-US" dirty="0" smtClean="0"/>
              <a:t>Jeremiah 1:1-19</a:t>
            </a:r>
          </a:p>
          <a:p>
            <a:r>
              <a:rPr lang="en-US" dirty="0" smtClean="0"/>
              <a:t>Jeremiah Delivered A Bold Message</a:t>
            </a:r>
          </a:p>
          <a:p>
            <a:pPr lvl="1"/>
            <a:r>
              <a:rPr lang="en-US" dirty="0" smtClean="0"/>
              <a:t>To The People (7:1-2)</a:t>
            </a:r>
          </a:p>
          <a:p>
            <a:pPr lvl="1"/>
            <a:r>
              <a:rPr lang="en-US" dirty="0" smtClean="0"/>
              <a:t>To Truly Repent (7:3-8)</a:t>
            </a:r>
          </a:p>
          <a:p>
            <a:pPr lvl="1"/>
            <a:r>
              <a:rPr lang="en-US" dirty="0" smtClean="0"/>
              <a:t>Not To Trust In The Temple (7:9-15)</a:t>
            </a:r>
          </a:p>
          <a:p>
            <a:pPr lvl="1"/>
            <a:r>
              <a:rPr lang="en-US" dirty="0" smtClean="0"/>
              <a:t>To Respond In Faith &amp; Obedience (7:23-26)</a:t>
            </a:r>
          </a:p>
          <a:p>
            <a:r>
              <a:rPr lang="en-US" dirty="0" smtClean="0"/>
              <a:t>Jeremiah’s Prophecy Was Vigorously Rejected.</a:t>
            </a:r>
          </a:p>
          <a:p>
            <a:pPr lvl="1"/>
            <a:r>
              <a:rPr lang="en-US" dirty="0" smtClean="0"/>
              <a:t>Chapter 36:21-25, 32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Jeremiah’s </a:t>
            </a:r>
            <a:br>
              <a:rPr lang="en-US" dirty="0" smtClean="0"/>
            </a:br>
            <a:r>
              <a:rPr lang="en-US" dirty="0" smtClean="0"/>
              <a:t>New Testament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 Prophecy of Heartache</a:t>
            </a:r>
          </a:p>
          <a:p>
            <a:pPr lvl="1"/>
            <a:r>
              <a:rPr lang="en-US" dirty="0" smtClean="0"/>
              <a:t>Jeremiah 38:15 (Matthew 2:18)</a:t>
            </a:r>
          </a:p>
          <a:p>
            <a:r>
              <a:rPr lang="en-US" dirty="0" smtClean="0"/>
              <a:t>His Description of God’s House</a:t>
            </a:r>
          </a:p>
          <a:p>
            <a:pPr lvl="1"/>
            <a:r>
              <a:rPr lang="en-US" dirty="0" smtClean="0"/>
              <a:t>Jeremiah 7:11 (Mark 11:7)</a:t>
            </a:r>
          </a:p>
          <a:p>
            <a:r>
              <a:rPr lang="en-US" dirty="0" smtClean="0"/>
              <a:t>His Prophecy of A New Covenant</a:t>
            </a:r>
          </a:p>
          <a:p>
            <a:pPr lvl="1"/>
            <a:r>
              <a:rPr lang="en-US" dirty="0" smtClean="0"/>
              <a:t>Jeremiah 31:31-34 (Hebrews 8:8-12)</a:t>
            </a:r>
          </a:p>
          <a:p>
            <a:r>
              <a:rPr lang="en-US" dirty="0" smtClean="0"/>
              <a:t>His Description of God’s Judgment</a:t>
            </a:r>
          </a:p>
          <a:p>
            <a:pPr lvl="1"/>
            <a:r>
              <a:rPr lang="en-US" dirty="0" smtClean="0"/>
              <a:t>Jeremiah 17:10 (Revelation 2:23)</a:t>
            </a:r>
          </a:p>
          <a:p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For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Serving God Is Not A Guarantee of “Health &amp; Wealth.”</a:t>
            </a:r>
          </a:p>
          <a:p>
            <a:r>
              <a:rPr lang="en-US" dirty="0" smtClean="0"/>
              <a:t>God’s Messengers Must Address The Sins of The Day.</a:t>
            </a:r>
          </a:p>
          <a:p>
            <a:pPr lvl="1"/>
            <a:r>
              <a:rPr lang="en-US" dirty="0" smtClean="0"/>
              <a:t>Idolatry, Immorality, Lying Prophets</a:t>
            </a:r>
          </a:p>
          <a:p>
            <a:r>
              <a:rPr lang="en-US" dirty="0" smtClean="0"/>
              <a:t>God’s People Can’t Simply Know Their Sins or Even Regret Them. We Must Repent of Them.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Book of Jeremiah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eremiah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110</TotalTime>
  <Words>361</Words>
  <Application>Microsoft Office PowerPoint</Application>
  <PresentationFormat>On-screen Show (4:3)</PresentationFormat>
  <Paragraphs>57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Theme</vt:lpstr>
      <vt:lpstr>The Book of Jeremiah</vt:lpstr>
      <vt:lpstr>Introduction to Jeremiah</vt:lpstr>
      <vt:lpstr>Jeremiah’s Impact  (As Seen In Three Chapter)</vt:lpstr>
      <vt:lpstr>Jeremiah’s  New Testament Legacy</vt:lpstr>
      <vt:lpstr>Applications For Us</vt:lpstr>
      <vt:lpstr>The Book of Jeremiah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Jeremiah</dc:title>
  <dc:creator>Phillip Shumake</dc:creator>
  <cp:lastModifiedBy>East End</cp:lastModifiedBy>
  <cp:revision>33</cp:revision>
  <dcterms:created xsi:type="dcterms:W3CDTF">2015-05-17T19:13:48Z</dcterms:created>
  <dcterms:modified xsi:type="dcterms:W3CDTF">2015-05-17T21:05:02Z</dcterms:modified>
</cp:coreProperties>
</file>