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3" r:id="rId4"/>
    <p:sldId id="259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-2984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2475F-4DC8-3944-88AE-1690AFB79AE5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0778" y="45360"/>
            <a:ext cx="4193730" cy="314529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93FA1-A4F5-EE46-8306-4EA40E65F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3FA1-A4F5-EE46-8306-4EA40E65F02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**I remember sermons growing up on the Omni – words of God.</a:t>
            </a:r>
          </a:p>
          <a:p>
            <a:endParaRPr lang="en-US" dirty="0" smtClean="0"/>
          </a:p>
          <a:p>
            <a:r>
              <a:rPr lang="en-US" dirty="0" smtClean="0"/>
              <a:t>Omnipotence – All-Powerful</a:t>
            </a:r>
          </a:p>
          <a:p>
            <a:r>
              <a:rPr lang="en-US" dirty="0" smtClean="0"/>
              <a:t>Omniscience</a:t>
            </a:r>
            <a:r>
              <a:rPr lang="en-US" baseline="0" dirty="0" smtClean="0"/>
              <a:t> – All-Knowing</a:t>
            </a:r>
          </a:p>
          <a:p>
            <a:r>
              <a:rPr lang="en-US" baseline="0" dirty="0" smtClean="0"/>
              <a:t>Omnipresence – Always Near     (Unlimited by Size)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OMNISCIENCE:</a:t>
            </a:r>
            <a:r>
              <a:rPr lang="en-US" baseline="0" dirty="0" smtClean="0"/>
              <a:t>  </a:t>
            </a:r>
            <a:r>
              <a:rPr lang="en-US" dirty="0" smtClean="0"/>
              <a:t>They Provide Salvation &amp; Sanctification, Not An Exhaustive World History.  Nor do they provide</a:t>
            </a:r>
            <a:r>
              <a:rPr lang="en-US" baseline="0" dirty="0" smtClean="0"/>
              <a:t> all the purposes of God, nor do they provide extensive details about spiritual beings or details of eternity.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3FA1-A4F5-EE46-8306-4EA40E65F0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0175" y="46038"/>
            <a:ext cx="4194175" cy="31448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Appreciate what we are holding…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3FA1-A4F5-EE46-8306-4EA40E65F02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3FA1-A4F5-EE46-8306-4EA40E65F0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Must Follow God’s Word To Receive Salvation.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3FA1-A4F5-EE46-8306-4EA40E65F0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93FA1-A4F5-EE46-8306-4EA40E65F0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2248-6F52-1147-B0F4-9518474F28CC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7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God-Breathed &amp; Useful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reathed-tit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From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God Reveals His Power In His Creation.</a:t>
            </a:r>
          </a:p>
          <a:p>
            <a:pPr lvl="1"/>
            <a:r>
              <a:rPr lang="en-US" dirty="0" smtClean="0"/>
              <a:t>Romans 1:20, Psalm 19:1</a:t>
            </a:r>
          </a:p>
          <a:p>
            <a:r>
              <a:rPr lang="en-US" dirty="0" smtClean="0"/>
              <a:t>God Reveals The Fullness of His Grace And Truth In His Son.</a:t>
            </a:r>
          </a:p>
          <a:p>
            <a:pPr lvl="1"/>
            <a:r>
              <a:rPr lang="en-US" dirty="0" smtClean="0"/>
              <a:t>Hebrews 1:1, John 1:14-18</a:t>
            </a:r>
          </a:p>
          <a:p>
            <a:r>
              <a:rPr lang="en-US" dirty="0" smtClean="0"/>
              <a:t>God Reveals His Will In His Word.</a:t>
            </a:r>
          </a:p>
          <a:p>
            <a:pPr lvl="1"/>
            <a:r>
              <a:rPr lang="en-US" dirty="0" smtClean="0"/>
              <a:t>Romans 1:16-17</a:t>
            </a:r>
          </a:p>
          <a:p>
            <a:r>
              <a:rPr lang="en-US" dirty="0" smtClean="0"/>
              <a:t>Yet, God’s Omniscience Goes Far Beyond All He Has Revealed.</a:t>
            </a:r>
          </a:p>
          <a:p>
            <a:pPr lvl="1"/>
            <a:r>
              <a:rPr lang="en-US" dirty="0" smtClean="0"/>
              <a:t>Job 5:8-9, Matthew 10:30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Bible Is No Ordinary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36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Jesus Appreciates The Truth &amp; Aim of Scripture. </a:t>
            </a:r>
          </a:p>
          <a:p>
            <a:pPr lvl="1"/>
            <a:r>
              <a:rPr lang="en-US" dirty="0" smtClean="0"/>
              <a:t>God Is The Source (Luke 4:16-21, Mark 12:35-36)</a:t>
            </a:r>
          </a:p>
          <a:p>
            <a:pPr lvl="1"/>
            <a:r>
              <a:rPr lang="en-US" dirty="0" smtClean="0"/>
              <a:t>Confident In Its Fulfillment (Luke 18:31)</a:t>
            </a:r>
          </a:p>
          <a:p>
            <a:r>
              <a:rPr lang="en-US" dirty="0" smtClean="0"/>
              <a:t>Jesus Taught About The Inspiration His Apostles </a:t>
            </a:r>
            <a:br>
              <a:rPr lang="en-US" dirty="0" smtClean="0"/>
            </a:br>
            <a:r>
              <a:rPr lang="en-US" dirty="0" smtClean="0"/>
              <a:t>Would Receive.</a:t>
            </a:r>
          </a:p>
          <a:p>
            <a:pPr lvl="1"/>
            <a:r>
              <a:rPr lang="en-US" smtClean="0"/>
              <a:t>John </a:t>
            </a:r>
            <a:r>
              <a:rPr lang="en-US" smtClean="0"/>
              <a:t>16:13</a:t>
            </a:r>
            <a:endParaRPr lang="en-US" dirty="0" smtClean="0"/>
          </a:p>
          <a:p>
            <a:r>
              <a:rPr lang="en-US" dirty="0" smtClean="0"/>
              <a:t>Peter Describes The Divine Source</a:t>
            </a:r>
          </a:p>
          <a:p>
            <a:pPr lvl="1"/>
            <a:r>
              <a:rPr lang="en-US" dirty="0" smtClean="0"/>
              <a:t>2 Peter 1:21</a:t>
            </a:r>
          </a:p>
          <a:p>
            <a:r>
              <a:rPr lang="en-US" dirty="0" smtClean="0"/>
              <a:t>Paul Describes The Attention To Detail Accomplished By The Holy Spirit.</a:t>
            </a:r>
          </a:p>
          <a:p>
            <a:pPr lvl="1"/>
            <a:r>
              <a:rPr lang="en-US" dirty="0" smtClean="0"/>
              <a:t>1 Corinthians 2:6-13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Inspiration of the Scriptures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Further, God’s Message Was Powerfully Confirmed To Be From Him.</a:t>
            </a:r>
          </a:p>
          <a:p>
            <a:pPr lvl="1"/>
            <a:r>
              <a:rPr lang="en-US" dirty="0" smtClean="0"/>
              <a:t>Hebrews 2:3-4</a:t>
            </a:r>
          </a:p>
          <a:p>
            <a:r>
              <a:rPr lang="en-US" dirty="0" smtClean="0"/>
              <a:t>The Bible Is “Breathed Out By God” (ESV)</a:t>
            </a:r>
          </a:p>
          <a:p>
            <a:pPr lvl="1"/>
            <a:r>
              <a:rPr lang="en-US" dirty="0" smtClean="0"/>
              <a:t>2 Timothy 3:16</a:t>
            </a:r>
          </a:p>
          <a:p>
            <a:r>
              <a:rPr lang="en-US" dirty="0" smtClean="0"/>
              <a:t>Therefore It Establishes &amp; Directs Our Actions With Divine Authority.</a:t>
            </a:r>
          </a:p>
          <a:p>
            <a:r>
              <a:rPr lang="en-US" dirty="0" smtClean="0"/>
              <a:t>The Bible Equips Us To Every Good Work.</a:t>
            </a:r>
          </a:p>
          <a:p>
            <a:pPr lvl="1"/>
            <a:r>
              <a:rPr lang="en-US" dirty="0" smtClean="0"/>
              <a:t>2 Timothy 3:17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These Are God’s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Acknowledge The Super-Natural.</a:t>
            </a:r>
          </a:p>
          <a:p>
            <a:r>
              <a:rPr lang="en-US" dirty="0" smtClean="0"/>
              <a:t>We Can Rely On Them As Superior To All Other Sources. (Proverbs 3:5-6, Romans 3:4)</a:t>
            </a:r>
          </a:p>
          <a:p>
            <a:r>
              <a:rPr lang="en-US" dirty="0" smtClean="0"/>
              <a:t>We Understand That God: (Rom 16:25-27)</a:t>
            </a:r>
          </a:p>
          <a:p>
            <a:pPr lvl="1"/>
            <a:r>
              <a:rPr lang="en-US" dirty="0" smtClean="0"/>
              <a:t>Holds A Position of Authority Over Us “Commandments”</a:t>
            </a:r>
          </a:p>
          <a:p>
            <a:pPr lvl="1"/>
            <a:r>
              <a:rPr lang="en-US" dirty="0" smtClean="0"/>
              <a:t>Desires His Message To Be Shared With All People</a:t>
            </a:r>
            <a:br>
              <a:rPr lang="en-US" dirty="0" smtClean="0"/>
            </a:br>
            <a:r>
              <a:rPr lang="en-US" dirty="0" smtClean="0"/>
              <a:t>“Nations”</a:t>
            </a:r>
          </a:p>
          <a:p>
            <a:pPr lvl="1"/>
            <a:r>
              <a:rPr lang="en-US" dirty="0" smtClean="0"/>
              <a:t>Accepts Those Who Respond With Obedient Faith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God-Breathed &amp; Useful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reathed-tit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751</TotalTime>
  <Words>310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God-Breathed &amp; Useful</vt:lpstr>
      <vt:lpstr>Revelation From God</vt:lpstr>
      <vt:lpstr>The Bible Is No Ordinary Book</vt:lpstr>
      <vt:lpstr>The Inspiration of the Scriptures</vt:lpstr>
      <vt:lpstr>Because These Are God’s Words</vt:lpstr>
      <vt:lpstr>God-Breathed &amp; Useful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God-Breathed &amp; Useful</dc:title>
  <dc:creator>Phillip Shumake</dc:creator>
  <cp:lastModifiedBy>East End</cp:lastModifiedBy>
  <cp:revision>31</cp:revision>
  <cp:lastPrinted>2015-05-10T01:14:42Z</cp:lastPrinted>
  <dcterms:created xsi:type="dcterms:W3CDTF">2015-05-10T00:16:23Z</dcterms:created>
  <dcterms:modified xsi:type="dcterms:W3CDTF">2015-05-10T21:36:12Z</dcterms:modified>
</cp:coreProperties>
</file>