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0" r:id="rId3"/>
    <p:sldId id="261"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91" autoAdjust="0"/>
  </p:normalViewPr>
  <p:slideViewPr>
    <p:cSldViewPr snapToGrid="0" snapToObjects="1">
      <p:cViewPr varScale="1">
        <p:scale>
          <a:sx n="39" d="100"/>
          <a:sy n="39" d="100"/>
        </p:scale>
        <p:origin x="-127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2" d="100"/>
          <a:sy n="52" d="100"/>
        </p:scale>
        <p:origin x="-172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F2BF9-EB97-C64B-B893-24F297A3A0EB}" type="datetimeFigureOut">
              <a:rPr lang="en-US" smtClean="0"/>
              <a:pPr/>
              <a:t>5/3/2015</a:t>
            </a:fld>
            <a:endParaRPr lang="en-US"/>
          </a:p>
        </p:txBody>
      </p:sp>
      <p:sp>
        <p:nvSpPr>
          <p:cNvPr id="4" name="Slide Image Placeholder 3"/>
          <p:cNvSpPr>
            <a:spLocks noGrp="1" noRot="1" noChangeAspect="1"/>
          </p:cNvSpPr>
          <p:nvPr>
            <p:ph type="sldImg" idx="2"/>
          </p:nvPr>
        </p:nvSpPr>
        <p:spPr>
          <a:xfrm>
            <a:off x="1829808" y="120960"/>
            <a:ext cx="3195928" cy="239694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711" y="2615813"/>
            <a:ext cx="6674993" cy="64374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830093" y="425160"/>
            <a:ext cx="684213" cy="457200"/>
          </a:xfrm>
          <a:prstGeom prst="rect">
            <a:avLst/>
          </a:prstGeom>
        </p:spPr>
        <p:txBody>
          <a:bodyPr vert="horz" lIns="91440" tIns="45720" rIns="91440" bIns="45720" rtlCol="0" anchor="b"/>
          <a:lstStyle>
            <a:lvl1pPr algn="r">
              <a:defRPr sz="1200"/>
            </a:lvl1pPr>
          </a:lstStyle>
          <a:p>
            <a:fld id="{F8D72DB6-A913-8F44-B570-91364F42FC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 This is a hero story.  A story where Caleb and Joshua’s attitude shine like light in the darkness.  We see their Confidence, Courage, Action, Thankfulness.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Here is</a:t>
            </a:r>
            <a:r>
              <a:rPr lang="en-US" sz="2000" baseline="0" dirty="0" smtClean="0"/>
              <a:t> a small group of</a:t>
            </a:r>
            <a:r>
              <a:rPr lang="en-US" sz="2000" dirty="0" smtClean="0"/>
              <a:t> men who were well-informed,</a:t>
            </a:r>
            <a:r>
              <a:rPr lang="en-US" sz="2000" baseline="0" dirty="0" smtClean="0"/>
              <a:t> respected leaders – eager to follow God and to bring the entire nation with them just as God had promised.  But when decision time came the people really wrested with what to do – and ultimately made the terrible choice not to Trust in God.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We need to study this passage to learn more about the faith of these Bible heroes, but also to make sure we don’t make the same mistakes the crowd made here.</a:t>
            </a: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F8D72DB6-A913-8F44-B570-91364F42FCD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120650"/>
            <a:ext cx="3195637" cy="2397125"/>
          </a:xfrm>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SEE MORE:  Focus on the Promise, Not Just The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BELIEVE IN SUCCESS:  *This is not starry-eyed optimism. This is confidence in</a:t>
            </a:r>
            <a:r>
              <a:rPr lang="en-US" sz="1400" baseline="0" dirty="0" smtClean="0"/>
              <a:t> God.  But when FEAR gets </a:t>
            </a:r>
            <a:r>
              <a:rPr lang="en-US" sz="1400" baseline="0" dirty="0" err="1" smtClean="0"/>
              <a:t>ahold</a:t>
            </a:r>
            <a:r>
              <a:rPr lang="en-US" sz="1400" baseline="0" dirty="0" smtClean="0"/>
              <a:t> of us that can be really hard.  You see in this passage fear is doing three things…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dirty="0" smtClean="0"/>
          </a:p>
          <a:p>
            <a:pPr>
              <a:buFontTx/>
              <a:buNone/>
            </a:pPr>
            <a:r>
              <a:rPr lang="en-US" sz="1400" baseline="0" dirty="0" smtClean="0"/>
              <a:t>FEAR</a:t>
            </a:r>
          </a:p>
          <a:p>
            <a:pPr>
              <a:buFontTx/>
              <a:buNone/>
            </a:pPr>
            <a:r>
              <a:rPr lang="en-US" sz="1400" baseline="0" dirty="0" smtClean="0"/>
              <a:t>When we are afraid we exaggerate the problem.</a:t>
            </a:r>
          </a:p>
          <a:p>
            <a:pPr>
              <a:buFontTx/>
              <a:buNone/>
            </a:pPr>
            <a:r>
              <a:rPr lang="en-US" sz="1400" baseline="0" dirty="0" smtClean="0"/>
              <a:t>When we are afraid we minimize the blessing.</a:t>
            </a:r>
          </a:p>
          <a:p>
            <a:pPr>
              <a:buFontTx/>
              <a:buNone/>
            </a:pPr>
            <a:r>
              <a:rPr lang="en-US" sz="1400" baseline="0" dirty="0" smtClean="0"/>
              <a:t>When we are afraid we mistrust our Greatest Ally.</a:t>
            </a:r>
            <a:endParaRPr lang="en-US" sz="1400" dirty="0" smtClean="0"/>
          </a:p>
          <a:p>
            <a:pPr>
              <a:buFontTx/>
              <a:buChar char="•"/>
            </a:pPr>
            <a:endParaRPr lang="en-US" sz="1400" dirty="0" smtClean="0"/>
          </a:p>
          <a:p>
            <a:pPr>
              <a:buFontTx/>
              <a:buNone/>
            </a:pPr>
            <a:r>
              <a:rPr lang="en-US" sz="1400" dirty="0" smtClean="0"/>
              <a:t>One:</a:t>
            </a:r>
            <a:r>
              <a:rPr lang="en-US" sz="1400" baseline="0" dirty="0" smtClean="0"/>
              <a:t> Becoming a Christian.  No matter what pleasures the world offers or what persecutions we may face – being a Christian is not only the RIGHT choice – it is the BEST CHOICE.  We live in a culture telling us to abandon our faith, but no matter how popular that may seem. We can be sure that GOD is always with his people. He was with Noah, with Daniel, with Caleb &amp; with Joshua!</a:t>
            </a:r>
          </a:p>
          <a:p>
            <a:pPr>
              <a:buFontTx/>
              <a:buNone/>
            </a:pPr>
            <a:r>
              <a:rPr lang="en-US" sz="1400" baseline="0" dirty="0" smtClean="0"/>
              <a:t>Two: Carrying out His Mission by His Means: We can share with people the story of the Bible and it will impact good and honest hearts!  (Is. 55).  Guys, we don’t have to bribe people into coming to church. We don’t have to compromise the teachings of Jesus. We just have to keep on carrying out HIS MISSION!</a:t>
            </a:r>
          </a:p>
          <a:p>
            <a:pPr>
              <a:buFontTx/>
              <a:buNone/>
            </a:pPr>
            <a:endParaRPr lang="en-US" sz="1400" baseline="0" dirty="0" smtClean="0"/>
          </a:p>
          <a:p>
            <a:pPr>
              <a:buFontTx/>
              <a:buNone/>
            </a:pPr>
            <a:r>
              <a:rPr lang="en-US" sz="1400" baseline="0" dirty="0" smtClean="0"/>
              <a:t>STAND WITH GOD.   Their LOYALTY IS TO GOD.  That causes these men to stand out, and it has always caused God’s people to stand out.</a:t>
            </a:r>
          </a:p>
          <a:p>
            <a:pPr>
              <a:buFontTx/>
              <a:buNone/>
            </a:pPr>
            <a:endParaRPr lang="en-US" sz="1400" baseline="0" dirty="0" smtClean="0"/>
          </a:p>
          <a:p>
            <a:r>
              <a:rPr lang="en-US" sz="1400" dirty="0" smtClean="0"/>
              <a:t>Don’t Listen To The Crowd Rejecting God’s Promises.</a:t>
            </a:r>
          </a:p>
          <a:p>
            <a:r>
              <a:rPr lang="en-US" sz="1400" dirty="0" smtClean="0"/>
              <a:t>Don’t Listen To The Crowd Giving Up On God’s Mission.</a:t>
            </a:r>
          </a:p>
          <a:p>
            <a:pPr>
              <a:buFontTx/>
              <a:buNone/>
            </a:pPr>
            <a:endParaRPr lang="en-US" sz="1400" dirty="0" smtClean="0"/>
          </a:p>
          <a:p>
            <a:pPr>
              <a:buFontTx/>
              <a:buChar char="•"/>
            </a:pPr>
            <a:endParaRPr lang="en-US" sz="1400" baseline="0" dirty="0" smtClean="0"/>
          </a:p>
        </p:txBody>
      </p:sp>
      <p:sp>
        <p:nvSpPr>
          <p:cNvPr id="4" name="Slide Number Placeholder 3"/>
          <p:cNvSpPr>
            <a:spLocks noGrp="1"/>
          </p:cNvSpPr>
          <p:nvPr>
            <p:ph type="sldNum" sz="quarter" idx="10"/>
          </p:nvPr>
        </p:nvSpPr>
        <p:spPr/>
        <p:txBody>
          <a:bodyPr/>
          <a:lstStyle/>
          <a:p>
            <a:fld id="{F8D72DB6-A913-8F44-B570-91364F42FC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120650"/>
            <a:ext cx="3195637" cy="2397125"/>
          </a:xfrm>
        </p:spPr>
      </p:sp>
      <p:sp>
        <p:nvSpPr>
          <p:cNvPr id="3" name="Notes Placeholder 2"/>
          <p:cNvSpPr>
            <a:spLocks noGrp="1"/>
          </p:cNvSpPr>
          <p:nvPr>
            <p:ph type="body" idx="1"/>
          </p:nvPr>
        </p:nvSpPr>
        <p:spPr/>
        <p:txBody>
          <a:bodyPr>
            <a:noAutofit/>
          </a:bodyPr>
          <a:lstStyle/>
          <a:p>
            <a:r>
              <a:rPr lang="en-US" sz="1600" dirty="0" smtClean="0"/>
              <a:t>We all want to have</a:t>
            </a:r>
            <a:r>
              <a:rPr lang="en-US" sz="1600" baseline="0" dirty="0" smtClean="0"/>
              <a:t> the BEST response.  What</a:t>
            </a:r>
          </a:p>
          <a:p>
            <a:endParaRPr lang="en-US" sz="1600" baseline="0" dirty="0" smtClean="0"/>
          </a:p>
          <a:p>
            <a:pPr>
              <a:buFontTx/>
              <a:buChar char="•"/>
            </a:pPr>
            <a:r>
              <a:rPr lang="en-US" sz="1600" dirty="0" smtClean="0"/>
              <a:t>This is also a</a:t>
            </a:r>
            <a:r>
              <a:rPr lang="en-US" sz="1600" baseline="0" dirty="0" smtClean="0"/>
              <a:t> story of leadership disappointment. God doesn’t punish them for simply being afraid. He punishes them for ignoring ALL that He has provided in the Deliverance He has already accomplished!!!     Friends – If God would punish a people who forget about the Red Sea – How much stronger the </a:t>
            </a:r>
            <a:r>
              <a:rPr lang="en-US" sz="1600" baseline="0" dirty="0" err="1" smtClean="0"/>
              <a:t>punishement</a:t>
            </a:r>
            <a:r>
              <a:rPr lang="en-US" sz="1600" baseline="0" dirty="0" smtClean="0"/>
              <a:t> for those who forget about the Cross!?  He has </a:t>
            </a:r>
            <a:r>
              <a:rPr lang="en-US" sz="1600" baseline="0" dirty="0" err="1" smtClean="0"/>
              <a:t>delievered</a:t>
            </a:r>
            <a:r>
              <a:rPr lang="en-US" sz="1600" baseline="0" dirty="0" smtClean="0"/>
              <a:t> us from sin!  Rom. 5:6-8</a:t>
            </a:r>
          </a:p>
          <a:p>
            <a:pPr>
              <a:buFontTx/>
              <a:buChar char="•"/>
            </a:pPr>
            <a:endParaRPr lang="en-US" sz="1600" baseline="0" dirty="0" smtClean="0"/>
          </a:p>
          <a:p>
            <a:pPr>
              <a:buFontTx/>
              <a:buChar char="•"/>
            </a:pPr>
            <a:r>
              <a:rPr lang="en-US" sz="1600" baseline="0" dirty="0" smtClean="0"/>
              <a:t> Lesson for us: When leaders that we love and that we’ve relied upon let us down, we’ve got a choice. We can give in to the fear or we can look up to God’s promises?  At East End we’ve already made that choice.  We aren’t turning back from the path God has put us on. We aren’t walking away from each other or from the Lord.  We are pressing forward. We choose to believe in God’s power and God’s plans to lead us forward!</a:t>
            </a:r>
          </a:p>
          <a:p>
            <a:pPr>
              <a:buFontTx/>
              <a:buNone/>
            </a:pPr>
            <a:r>
              <a:rPr lang="en-US" sz="1600" baseline="0" dirty="0" smtClean="0"/>
              <a:t>* If you do feel unsure – let me remind you – EVERYONE would have been better off listening to Joshua and Caleb. They could see the GREAT </a:t>
            </a:r>
            <a:r>
              <a:rPr lang="en-US" sz="1600" baseline="0" dirty="0" err="1" smtClean="0"/>
              <a:t>fututre</a:t>
            </a:r>
            <a:r>
              <a:rPr lang="en-US" sz="1600" baseline="0" dirty="0" smtClean="0"/>
              <a:t> ahead. We are blessed not just with elders – but with a church family FULL of people of faith – looking ahead.  Let’s keep going.</a:t>
            </a:r>
          </a:p>
          <a:p>
            <a:endParaRPr lang="en-US" sz="1600" baseline="0" dirty="0" smtClean="0"/>
          </a:p>
          <a:p>
            <a:r>
              <a:rPr lang="en-US" sz="1600" baseline="0" dirty="0" smtClean="0"/>
              <a:t>When we feel afraid: we could grumble about the situation. We could start to toss blame around.  We could become hopeless and revert to a dead-end past.  Or, we can listen for the voice of the Faithful!</a:t>
            </a:r>
            <a:r>
              <a:rPr lang="en-US" sz="1600" dirty="0" smtClean="0"/>
              <a:t>  It’s Okay To Get Scared, But Don’t Become A Grumbler.</a:t>
            </a:r>
          </a:p>
          <a:p>
            <a:endParaRPr lang="en-US" sz="1600" dirty="0" smtClean="0"/>
          </a:p>
          <a:p>
            <a:r>
              <a:rPr lang="en-US" sz="1600" dirty="0" smtClean="0"/>
              <a:t>ACT BEFORE IT IS TOO LATE:  Choose To Follow With Faith Before It’s Too Late.</a:t>
            </a:r>
          </a:p>
          <a:p>
            <a:endParaRPr lang="en-US" sz="1600" dirty="0"/>
          </a:p>
        </p:txBody>
      </p:sp>
      <p:sp>
        <p:nvSpPr>
          <p:cNvPr id="4" name="Slide Number Placeholder 3"/>
          <p:cNvSpPr>
            <a:spLocks noGrp="1"/>
          </p:cNvSpPr>
          <p:nvPr>
            <p:ph type="sldNum" sz="quarter" idx="10"/>
          </p:nvPr>
        </p:nvSpPr>
        <p:spPr/>
        <p:txBody>
          <a:bodyPr/>
          <a:lstStyle/>
          <a:p>
            <a:fld id="{F8D72DB6-A913-8F44-B570-91364F42FC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You have a decisive moment before you RIGHT NOW.</a:t>
            </a:r>
          </a:p>
          <a:p>
            <a:endParaRPr lang="en-US" sz="1800" dirty="0" smtClean="0"/>
          </a:p>
          <a:p>
            <a:r>
              <a:rPr lang="en-US" sz="1800" dirty="0" smtClean="0"/>
              <a:t>Don’t just think about doing the right thing – GET UP AND DO IT.</a:t>
            </a:r>
            <a:endParaRPr lang="en-US" sz="1800" dirty="0"/>
          </a:p>
        </p:txBody>
      </p:sp>
      <p:sp>
        <p:nvSpPr>
          <p:cNvPr id="4" name="Slide Number Placeholder 3"/>
          <p:cNvSpPr>
            <a:spLocks noGrp="1"/>
          </p:cNvSpPr>
          <p:nvPr>
            <p:ph type="sldNum" sz="quarter" idx="10"/>
          </p:nvPr>
        </p:nvSpPr>
        <p:spPr/>
        <p:txBody>
          <a:bodyPr/>
          <a:lstStyle/>
          <a:p>
            <a:fld id="{F8D72DB6-A913-8F44-B570-91364F42FCD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5/3/2015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Faith of Caleb &amp; Joshua</a:t>
            </a:r>
            <a:endParaRPr lang="en-US" dirty="0"/>
          </a:p>
        </p:txBody>
      </p:sp>
      <p:sp>
        <p:nvSpPr>
          <p:cNvPr id="3" name="Subtitle 2"/>
          <p:cNvSpPr>
            <a:spLocks noGrp="1"/>
          </p:cNvSpPr>
          <p:nvPr>
            <p:ph type="subTitle" idx="1"/>
          </p:nvPr>
        </p:nvSpPr>
        <p:spPr/>
        <p:txBody>
          <a:bodyPr/>
          <a:lstStyle/>
          <a:p>
            <a:endParaRPr lang="en-US"/>
          </a:p>
        </p:txBody>
      </p:sp>
      <p:pic>
        <p:nvPicPr>
          <p:cNvPr id="4" name="Picture 3" descr="Faith-Caleb-Joshua.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Sets Caleb &amp; Joshua Apart?</a:t>
            </a:r>
            <a:endParaRPr lang="en-US" dirty="0"/>
          </a:p>
        </p:txBody>
      </p:sp>
      <p:sp>
        <p:nvSpPr>
          <p:cNvPr id="3" name="Content Placeholder 2"/>
          <p:cNvSpPr>
            <a:spLocks noGrp="1"/>
          </p:cNvSpPr>
          <p:nvPr>
            <p:ph idx="1"/>
          </p:nvPr>
        </p:nvSpPr>
        <p:spPr/>
        <p:txBody>
          <a:bodyPr>
            <a:normAutofit/>
          </a:bodyPr>
          <a:lstStyle/>
          <a:p>
            <a:r>
              <a:rPr lang="en-US" dirty="0" smtClean="0"/>
              <a:t>Caleb &amp; Joshua </a:t>
            </a:r>
            <a:r>
              <a:rPr lang="en-US" dirty="0" smtClean="0"/>
              <a:t>See More.</a:t>
            </a:r>
          </a:p>
          <a:p>
            <a:pPr lvl="1"/>
            <a:r>
              <a:rPr lang="en-US" dirty="0" smtClean="0"/>
              <a:t>See The Challenges, But See How Much </a:t>
            </a:r>
            <a:br>
              <a:rPr lang="en-US" dirty="0" smtClean="0"/>
            </a:br>
            <a:r>
              <a:rPr lang="en-US" dirty="0" smtClean="0"/>
              <a:t>Bigger God Is!</a:t>
            </a:r>
          </a:p>
          <a:p>
            <a:r>
              <a:rPr lang="en-US" dirty="0" smtClean="0"/>
              <a:t>Caleb &amp; Joshua </a:t>
            </a:r>
            <a:r>
              <a:rPr lang="en-US" dirty="0" smtClean="0"/>
              <a:t>Believe In Success over Fear.</a:t>
            </a:r>
          </a:p>
          <a:p>
            <a:pPr lvl="1"/>
            <a:r>
              <a:rPr lang="en-US" dirty="0" smtClean="0"/>
              <a:t>Be Among The Few Who Believe In Success.</a:t>
            </a:r>
          </a:p>
          <a:p>
            <a:r>
              <a:rPr lang="en-US" dirty="0" smtClean="0"/>
              <a:t>Caleb </a:t>
            </a:r>
            <a:r>
              <a:rPr lang="en-US" smtClean="0"/>
              <a:t>&amp; Joshua </a:t>
            </a:r>
            <a:r>
              <a:rPr lang="en-US" smtClean="0"/>
              <a:t>Will </a:t>
            </a:r>
            <a:r>
              <a:rPr lang="en-US" dirty="0" smtClean="0"/>
              <a:t>Stand With God, Even When The Crowd Turns Back. </a:t>
            </a:r>
          </a:p>
          <a:p>
            <a:pPr lvl="1"/>
            <a:r>
              <a:rPr lang="en-US" dirty="0" smtClean="0"/>
              <a:t>God Sees &amp; Preserves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Best Response</a:t>
            </a:r>
            <a:endParaRPr lang="en-US" dirty="0"/>
          </a:p>
        </p:txBody>
      </p:sp>
      <p:sp>
        <p:nvSpPr>
          <p:cNvPr id="3" name="Content Placeholder 2"/>
          <p:cNvSpPr>
            <a:spLocks noGrp="1"/>
          </p:cNvSpPr>
          <p:nvPr>
            <p:ph idx="1"/>
          </p:nvPr>
        </p:nvSpPr>
        <p:spPr>
          <a:xfrm>
            <a:off x="457200" y="1470620"/>
            <a:ext cx="8229600" cy="4525963"/>
          </a:xfrm>
        </p:spPr>
        <p:txBody>
          <a:bodyPr/>
          <a:lstStyle/>
          <a:p>
            <a:r>
              <a:rPr lang="en-US" dirty="0" smtClean="0"/>
              <a:t>When Leaders Disappoint Us: </a:t>
            </a:r>
            <a:br>
              <a:rPr lang="en-US" dirty="0" smtClean="0"/>
            </a:br>
            <a:r>
              <a:rPr lang="en-US" dirty="0" smtClean="0"/>
              <a:t>                      </a:t>
            </a:r>
            <a:r>
              <a:rPr lang="en-US" b="1" dirty="0" smtClean="0"/>
              <a:t>We Look Up To God.</a:t>
            </a:r>
          </a:p>
          <a:p>
            <a:r>
              <a:rPr lang="en-US" dirty="0" smtClean="0"/>
              <a:t>When Others Say We Can’t Succeed: </a:t>
            </a:r>
            <a:br>
              <a:rPr lang="en-US" dirty="0" smtClean="0"/>
            </a:br>
            <a:r>
              <a:rPr lang="en-US" dirty="0" smtClean="0"/>
              <a:t>                 </a:t>
            </a:r>
            <a:r>
              <a:rPr lang="en-US" b="1" dirty="0" smtClean="0"/>
              <a:t>We Believe In God’s Plans.</a:t>
            </a:r>
          </a:p>
          <a:p>
            <a:r>
              <a:rPr lang="en-US" dirty="0" smtClean="0"/>
              <a:t>When We Feel Afraid: </a:t>
            </a:r>
            <a:br>
              <a:rPr lang="en-US" dirty="0" smtClean="0"/>
            </a:br>
            <a:r>
              <a:rPr lang="en-US" dirty="0" smtClean="0"/>
              <a:t>         </a:t>
            </a:r>
            <a:r>
              <a:rPr lang="en-US" b="1" dirty="0" smtClean="0"/>
              <a:t>We Find Strength In The Righteous.</a:t>
            </a:r>
          </a:p>
          <a:p>
            <a:r>
              <a:rPr lang="en-US" dirty="0" smtClean="0"/>
              <a:t>When Decisive Moments Arrive: </a:t>
            </a:r>
            <a:br>
              <a:rPr lang="en-US" dirty="0" smtClean="0"/>
            </a:br>
            <a:r>
              <a:rPr lang="en-US" dirty="0" smtClean="0"/>
              <a:t>               </a:t>
            </a:r>
            <a:r>
              <a:rPr lang="en-US" b="1" dirty="0" smtClean="0"/>
              <a:t>We Act Before It’s Too Late.</a:t>
            </a:r>
            <a:endParaRPr lang="en-US" b="1"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Faith of Caleb &amp; Joshua</a:t>
            </a:r>
            <a:endParaRPr lang="en-US" dirty="0"/>
          </a:p>
        </p:txBody>
      </p:sp>
      <p:sp>
        <p:nvSpPr>
          <p:cNvPr id="3" name="Subtitle 2"/>
          <p:cNvSpPr>
            <a:spLocks noGrp="1"/>
          </p:cNvSpPr>
          <p:nvPr>
            <p:ph type="subTitle" idx="1"/>
          </p:nvPr>
        </p:nvSpPr>
        <p:spPr/>
        <p:txBody>
          <a:bodyPr/>
          <a:lstStyle/>
          <a:p>
            <a:endParaRPr lang="en-US"/>
          </a:p>
        </p:txBody>
      </p:sp>
      <p:pic>
        <p:nvPicPr>
          <p:cNvPr id="4" name="Picture 3" descr="Faith-Caleb-Joshua.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3401</TotalTime>
  <Words>783</Words>
  <Application>Microsoft Office PowerPoint</Application>
  <PresentationFormat>On-screen Show (4:3)</PresentationFormat>
  <Paragraphs>52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Theme</vt:lpstr>
      <vt:lpstr>Faith of Caleb &amp; Joshua</vt:lpstr>
      <vt:lpstr>What Sets Caleb &amp; Joshua Apart?</vt:lpstr>
      <vt:lpstr>Choosing The Best Response</vt:lpstr>
      <vt:lpstr>Faith of Caleb &amp; Joshua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of Caleb &amp; Joshua</dc:title>
  <dc:creator>Phillip Shumake</dc:creator>
  <cp:lastModifiedBy>East End</cp:lastModifiedBy>
  <cp:revision>42</cp:revision>
  <dcterms:created xsi:type="dcterms:W3CDTF">2015-04-30T18:48:11Z</dcterms:created>
  <dcterms:modified xsi:type="dcterms:W3CDTF">2015-05-03T13:10:47Z</dcterms:modified>
</cp:coreProperties>
</file>