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47793" autoAdjust="0"/>
  </p:normalViewPr>
  <p:slideViewPr>
    <p:cSldViewPr snapToGrid="0" snapToObjects="1">
      <p:cViewPr varScale="1">
        <p:scale>
          <a:sx n="53" d="100"/>
          <a:sy n="53" d="100"/>
        </p:scale>
        <p:origin x="-2480"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2880"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88D14-9153-854B-9CEF-DF8775270C06}" type="datetimeFigureOut">
              <a:rPr lang="en-US" smtClean="0"/>
              <a:pPr/>
              <a:t>5/16/15</a:t>
            </a:fld>
            <a:endParaRPr lang="en-US"/>
          </a:p>
        </p:txBody>
      </p:sp>
      <p:sp>
        <p:nvSpPr>
          <p:cNvPr id="4" name="Slide Image Placeholder 3"/>
          <p:cNvSpPr>
            <a:spLocks noGrp="1" noRot="1" noChangeAspect="1"/>
          </p:cNvSpPr>
          <p:nvPr>
            <p:ph type="sldImg" idx="2"/>
          </p:nvPr>
        </p:nvSpPr>
        <p:spPr>
          <a:xfrm>
            <a:off x="1567078" y="90720"/>
            <a:ext cx="3558765" cy="266907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0944" y="2865633"/>
            <a:ext cx="6607000" cy="61309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737400" y="457200"/>
            <a:ext cx="869600" cy="457200"/>
          </a:xfrm>
          <a:prstGeom prst="rect">
            <a:avLst/>
          </a:prstGeom>
        </p:spPr>
        <p:txBody>
          <a:bodyPr vert="horz" lIns="91440" tIns="45720" rIns="91440" bIns="45720" rtlCol="0" anchor="b"/>
          <a:lstStyle>
            <a:lvl1pPr algn="r">
              <a:defRPr sz="1200"/>
            </a:lvl1pPr>
          </a:lstStyle>
          <a:p>
            <a:fld id="{DF6DE5CB-590A-C04D-AEC0-88FFBC58F9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For</a:t>
            </a:r>
            <a:r>
              <a:rPr lang="en-US" sz="1400" baseline="0" dirty="0" smtClean="0"/>
              <a:t> the next 4 weeks we are going to study chapter by chapter through the book of James, and we will be specifically looking at the choices that are sat before us in this book.  I want us to focus on these choices because as </a:t>
            </a:r>
            <a:r>
              <a:rPr lang="en-US" sz="1400" dirty="0" smtClean="0"/>
              <a:t>James</a:t>
            </a:r>
            <a:r>
              <a:rPr lang="en-US" sz="1400" baseline="0" dirty="0" smtClean="0"/>
              <a:t> writes, he is addressing </a:t>
            </a:r>
            <a:r>
              <a:rPr lang="en-US" sz="1400" baseline="0" dirty="0" smtClean="0"/>
              <a:t>choices that</a:t>
            </a:r>
            <a:r>
              <a:rPr lang="en-US" sz="1400" baseline="0" dirty="0" smtClean="0"/>
              <a:t> certainly very Practical </a:t>
            </a:r>
            <a:r>
              <a:rPr lang="en-US" sz="1400" baseline="0" dirty="0" smtClean="0"/>
              <a:t>but</a:t>
            </a:r>
            <a:r>
              <a:rPr lang="en-US" sz="1400" baseline="0" dirty="0" smtClean="0"/>
              <a:t> they are also </a:t>
            </a:r>
            <a:r>
              <a:rPr lang="en-US" sz="1400" baseline="0" dirty="0" smtClean="0"/>
              <a:t>Life-Altering</a:t>
            </a:r>
            <a:r>
              <a:rPr lang="en-US" sz="1400" baseline="0" dirty="0" smtClean="0"/>
              <a:t>.  The choices James brings to our </a:t>
            </a:r>
            <a:r>
              <a:rPr lang="en-US" sz="1400" baseline="0" dirty="0" err="1" smtClean="0"/>
              <a:t>attenion</a:t>
            </a:r>
            <a:r>
              <a:rPr lang="en-US" sz="1400" baseline="0" dirty="0" smtClean="0"/>
              <a:t> will define both our character and ultimately our eternity.</a:t>
            </a:r>
          </a:p>
          <a:p>
            <a:endParaRPr lang="en-US" sz="1400" baseline="0" dirty="0" smtClean="0"/>
          </a:p>
          <a:p>
            <a:r>
              <a:rPr lang="en-US" sz="1400" baseline="0" dirty="0" smtClean="0"/>
              <a:t>This emphasis on our choices and their consequences isn’t unique to James, but is a call found from many of God’s leaders…. For example look at Deut. 30:19-20 with me…</a:t>
            </a:r>
          </a:p>
          <a:p>
            <a:r>
              <a:rPr lang="en-US" sz="1400" dirty="0" smtClean="0"/>
              <a:t>________________________________________</a:t>
            </a:r>
            <a:endParaRPr lang="en-US" sz="1400" baseline="0" dirty="0" smtClean="0"/>
          </a:p>
          <a:p>
            <a:endParaRPr lang="en-US" sz="1400" dirty="0" smtClean="0"/>
          </a:p>
          <a:p>
            <a:r>
              <a:rPr lang="en-US" sz="1400" b="1" dirty="0" smtClean="0"/>
              <a:t>In Deut. Moses urges the people: choose </a:t>
            </a:r>
            <a:r>
              <a:rPr lang="en-US" sz="1400" b="1" dirty="0" smtClean="0"/>
              <a:t>life.   He </a:t>
            </a:r>
            <a:r>
              <a:rPr lang="en-US" sz="1400" b="1" dirty="0" smtClean="0"/>
              <a:t>wants them to LOVE God, OBEY God, and HOLD FAST to God no matter what the future holds.</a:t>
            </a:r>
          </a:p>
          <a:p>
            <a:endParaRPr lang="en-US" sz="1400" dirty="0" smtClean="0"/>
          </a:p>
          <a:p>
            <a:r>
              <a:rPr lang="en-US" sz="1400" dirty="0" smtClean="0"/>
              <a:t>We can see the same theme in James – but I want to be upfront with you – Some of these choices are going to initially seem counter-intuitive...  You’re going to think…no, not really.  I want tell you – yes, really.  Love, Obey, Hold Fast to God even when some of these choices are hard to understand because they aren’t based on human wisdom and temporary gains. </a:t>
            </a:r>
          </a:p>
          <a:p>
            <a:endParaRPr lang="en-US" sz="1400" dirty="0" smtClean="0"/>
          </a:p>
          <a:p>
            <a:r>
              <a:rPr lang="en-US" sz="1400" dirty="0" smtClean="0"/>
              <a:t> They are based on HEAVENLY wisdom and ETERNAL Priorities.</a:t>
            </a:r>
          </a:p>
          <a:p>
            <a:pPr>
              <a:defRPr/>
            </a:pPr>
            <a:endParaRPr lang="en-US" sz="1400" dirty="0" smtClean="0"/>
          </a:p>
          <a:p>
            <a:pPr>
              <a:defRPr/>
            </a:pPr>
            <a:r>
              <a:rPr lang="en-US" sz="1400" dirty="0" smtClean="0"/>
              <a:t>If we will dig into this book, James will help us make choices we can be proud of, because they will DEFINE us as followers of God.  So let’s begin with the first 12 verses…</a:t>
            </a:r>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I </a:t>
            </a:r>
            <a:r>
              <a:rPr lang="en-US" sz="1400" b="1" dirty="0" smtClean="0"/>
              <a:t>choose Perseverance.  I choose not just to ride out the storm in a shelter, but to actually make progress despite the storm.</a:t>
            </a:r>
          </a:p>
          <a:p>
            <a:endParaRPr lang="en-US" sz="1400" dirty="0" smtClean="0"/>
          </a:p>
          <a:p>
            <a:r>
              <a:rPr lang="en-US" sz="1400" dirty="0" smtClean="0"/>
              <a:t>&gt;this is the choice we are teaching our children when they don’t like a particular teacher, coach, referee, or team-mate.</a:t>
            </a:r>
          </a:p>
          <a:p>
            <a:pPr>
              <a:buFont typeface="Wingdings" pitchFamily="8" charset="2"/>
              <a:buChar char="Ø"/>
            </a:pPr>
            <a:r>
              <a:rPr lang="en-US" sz="1400" dirty="0" smtClean="0"/>
              <a:t>This is the lesson God is teaching us, when we don’t like our circumstances.  We persevere. We still live up to the high standards of holiness.</a:t>
            </a:r>
          </a:p>
          <a:p>
            <a:pPr>
              <a:buFont typeface="Wingdings" pitchFamily="8" charset="2"/>
              <a:buNone/>
            </a:pPr>
            <a:endParaRPr lang="en-US" sz="1400" dirty="0" smtClean="0"/>
          </a:p>
          <a:p>
            <a:pPr>
              <a:buFont typeface="Wingdings" pitchFamily="8" charset="2"/>
              <a:buNone/>
            </a:pPr>
            <a:r>
              <a:rPr lang="en-US" sz="1400" dirty="0" smtClean="0"/>
              <a:t>James is echoing the same ideas Paul wrote in Romans 5:3-5 where he details the development of our character when we Persevere.</a:t>
            </a:r>
          </a:p>
          <a:p>
            <a:pPr>
              <a:buFont typeface="Wingdings" pitchFamily="8" charset="2"/>
              <a:buNone/>
            </a:pPr>
            <a:endParaRPr lang="en-US" sz="1400" dirty="0" smtClean="0"/>
          </a:p>
          <a:p>
            <a:pPr>
              <a:buFont typeface="Wingdings" pitchFamily="8" charset="2"/>
              <a:buNone/>
            </a:pPr>
            <a:r>
              <a:rPr lang="en-US" sz="1400" dirty="0" smtClean="0"/>
              <a:t>Vs. 12 – Not only is our character perfected in our endurance, but our perseverance is also necessary to receive the Lord’s approval.  The point is: When we choose to Persevere our Character is Completed &amp; ultimately our JOURNEY in Life is completed in Heaven!</a:t>
            </a:r>
          </a:p>
          <a:p>
            <a:pPr>
              <a:buFont typeface="Wingdings" pitchFamily="8" charset="2"/>
              <a:buNone/>
            </a:pPr>
            <a:endParaRPr lang="en-US" sz="1400" dirty="0" smtClean="0"/>
          </a:p>
          <a:p>
            <a:pPr>
              <a:buFont typeface="Wingdings" pitchFamily="8" charset="2"/>
              <a:buNone/>
            </a:pPr>
            <a:r>
              <a:rPr lang="en-US" sz="1400" dirty="0" smtClean="0"/>
              <a:t>Vs. 12 – But what about when it gets REALLY, REALLY, hard…well then not only should we remember the hope of heaven – but also remember the PROMISES of GOD.  We can trust in God’s promises. We can trust in God’s guidance. We can trust that when we walk the Narrow &amp; Difficult way – God is glorified and will be with us, giving us strength.  </a:t>
            </a:r>
          </a:p>
          <a:p>
            <a:pPr>
              <a:buFont typeface="Wingdings" pitchFamily="8" charset="2"/>
              <a:buNone/>
            </a:pPr>
            <a:r>
              <a:rPr lang="en-US" sz="1400" dirty="0" smtClean="0"/>
              <a:t>And as if God’s promises weren’t enough, we can also reflect on our LOVE for God.  When we persevere, we do so as an expression of our LOVE for God.  </a:t>
            </a:r>
          </a:p>
          <a:p>
            <a:pPr>
              <a:buFont typeface="Wingdings" pitchFamily="8" charset="2"/>
              <a:buNone/>
            </a:pPr>
            <a:endParaRPr lang="en-US" sz="1400" dirty="0" smtClean="0"/>
          </a:p>
          <a:p>
            <a:pPr>
              <a:buFont typeface="Wingdings" pitchFamily="8" charset="2"/>
              <a:buNone/>
            </a:pPr>
            <a:r>
              <a:rPr lang="en-US" sz="1400" dirty="0" smtClean="0"/>
              <a:t>We love God so much, we are determined not to sin against him no matter what we have to face.</a:t>
            </a:r>
          </a:p>
          <a:p>
            <a:pPr>
              <a:buFont typeface="Wingdings" pitchFamily="8" charset="2"/>
              <a:buNone/>
            </a:pPr>
            <a:endParaRPr lang="en-US" sz="1400" dirty="0" smtClean="0"/>
          </a:p>
          <a:p>
            <a:pPr>
              <a:buFont typeface="Wingdings" pitchFamily="8" charset="2"/>
              <a:buNone/>
            </a:pPr>
            <a:r>
              <a:rPr lang="en-US" sz="1400" b="1" dirty="0" smtClean="0"/>
              <a:t>In this choice: I become Perfected!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baseline="0" dirty="0" smtClean="0"/>
              <a:t>I CHOOSE RESPONSIBILITY:</a:t>
            </a:r>
          </a:p>
          <a:p>
            <a:endParaRPr lang="en-US" baseline="0" dirty="0" smtClean="0"/>
          </a:p>
          <a:p>
            <a:r>
              <a:rPr lang="en-US" baseline="0" dirty="0" smtClean="0"/>
              <a:t>One: I won’t blame God. (Adam and Eve</a:t>
            </a:r>
            <a:r>
              <a:rPr lang="en-US" baseline="0" dirty="0" smtClean="0"/>
              <a:t>)</a:t>
            </a:r>
            <a:r>
              <a:rPr lang="en-US" dirty="0" smtClean="0"/>
              <a:t>   -  </a:t>
            </a:r>
            <a:r>
              <a:rPr lang="en-US" baseline="0" dirty="0" smtClean="0"/>
              <a:t>Genesis </a:t>
            </a:r>
            <a:r>
              <a:rPr lang="en-US" baseline="0" dirty="0" smtClean="0"/>
              <a:t>3:12… </a:t>
            </a:r>
            <a:r>
              <a:rPr lang="en-US" b="1" baseline="0" dirty="0" smtClean="0"/>
              <a:t>Adam Blames God.  </a:t>
            </a:r>
            <a:r>
              <a:rPr lang="en-US" baseline="0" dirty="0" smtClean="0"/>
              <a:t>*God it is the woman You gave me…  Listen: trying to blame didn’t work then and it doesn’t work now!  God gave me a fist – that doesn’t mean I can punch everyone I would like to!  God gave me eyes – that doest mean I can look lustfully at anyone I want to!  Just because God gave us something doesn’t mean we can use it for sin!</a:t>
            </a:r>
          </a:p>
          <a:p>
            <a:pPr>
              <a:buFontTx/>
              <a:buNone/>
            </a:pPr>
            <a:r>
              <a:rPr lang="en-US" baseline="0" dirty="0" smtClean="0"/>
              <a:t>You’ve given your children baseball bats – that doesn’t mean its okay to hit someone with the bat!</a:t>
            </a:r>
          </a:p>
          <a:p>
            <a:pPr>
              <a:buFontTx/>
              <a:buNone/>
            </a:pPr>
            <a:endParaRPr lang="en-US" baseline="0" dirty="0" smtClean="0"/>
          </a:p>
          <a:p>
            <a:pPr>
              <a:buFontTx/>
              <a:buNone/>
            </a:pPr>
            <a:r>
              <a:rPr lang="en-US" baseline="0" dirty="0" smtClean="0"/>
              <a:t>James is teaching us to take responsibility and NOT blame God.</a:t>
            </a:r>
            <a:r>
              <a:rPr lang="en-US" baseline="0" dirty="0" smtClean="0"/>
              <a:t> </a:t>
            </a:r>
            <a:br>
              <a:rPr lang="en-US" baseline="0" dirty="0" smtClean="0"/>
            </a:br>
            <a:r>
              <a:rPr lang="en-US" baseline="0" dirty="0" smtClean="0"/>
              <a:t> </a:t>
            </a:r>
            <a:r>
              <a:rPr lang="en-US" baseline="0" dirty="0" smtClean="0"/>
              <a:t>But what did Eve say?  Genesis 3:13 – “The serpent </a:t>
            </a:r>
            <a:r>
              <a:rPr lang="en-US" baseline="0" dirty="0" err="1" smtClean="0"/>
              <a:t>decieved</a:t>
            </a:r>
            <a:r>
              <a:rPr lang="en-US" baseline="0" dirty="0" smtClean="0"/>
              <a:t> me…</a:t>
            </a:r>
            <a:r>
              <a:rPr lang="en-US" baseline="0" dirty="0" smtClean="0"/>
              <a:t>”  </a:t>
            </a:r>
            <a:r>
              <a:rPr lang="en-US" b="1" baseline="0" dirty="0" smtClean="0"/>
              <a:t>We can’t just blame the devil either!</a:t>
            </a:r>
          </a:p>
          <a:p>
            <a:pPr>
              <a:buFontTx/>
              <a:buNone/>
            </a:pPr>
            <a:r>
              <a:rPr lang="en-US" baseline="0" dirty="0" smtClean="0"/>
              <a:t>Yes</a:t>
            </a:r>
            <a:r>
              <a:rPr lang="en-US" baseline="0" dirty="0" smtClean="0"/>
              <a:t>,</a:t>
            </a:r>
            <a:r>
              <a:rPr lang="en-US" baseline="0" dirty="0" smtClean="0"/>
              <a:t> the </a:t>
            </a:r>
            <a:r>
              <a:rPr lang="en-US" baseline="0" dirty="0" smtClean="0"/>
              <a:t>serpent did – but all of us are just like EVE – Satan only entices us with things that appeal to us. James 1:14 wants us to understand that we have to take responsibility for exercising self-control no matter how enticing the sin might be presented</a:t>
            </a:r>
            <a:r>
              <a:rPr lang="en-US" baseline="0" dirty="0" smtClean="0"/>
              <a:t>.</a:t>
            </a:r>
          </a:p>
          <a:p>
            <a:r>
              <a:rPr lang="en-US" dirty="0" smtClean="0"/>
              <a:t>Two: I admit when Satan is appealing to MY desire.</a:t>
            </a:r>
          </a:p>
          <a:p>
            <a:r>
              <a:rPr lang="en-US" dirty="0" smtClean="0"/>
              <a:t>Three: I determine to deny-myself, believing God’s way is best</a:t>
            </a:r>
            <a:r>
              <a:rPr lang="en-US" dirty="0" smtClean="0"/>
              <a:t>.  </a:t>
            </a:r>
            <a:r>
              <a:rPr lang="en-US" dirty="0" smtClean="0"/>
              <a:t>I reject Lies about God.</a:t>
            </a:r>
            <a:endParaRPr lang="en-US" dirty="0" smtClean="0"/>
          </a:p>
          <a:p>
            <a:pPr>
              <a:buFontTx/>
              <a:buNone/>
            </a:pPr>
            <a:endParaRPr lang="en-US" baseline="0" dirty="0" smtClean="0"/>
          </a:p>
          <a:p>
            <a:pPr>
              <a:buFontTx/>
              <a:buNone/>
            </a:pPr>
            <a:r>
              <a:rPr lang="en-US" baseline="0" dirty="0" smtClean="0"/>
              <a:t>Vs. 16-18 Is the BEAUTIFUL, RADIANT truth that clears the air and makes our choices easy.  *** In these verses, James reminds me of Curtis Pope.  I was always amazed how he could listen to Christians discuss and evaluate complicated situations – and he would just listen very closely – then many times, Curtis could share a bottom line truth to show: that when all was said and done – Here is what God desires.  </a:t>
            </a:r>
            <a:r>
              <a:rPr lang="en-US" b="1" baseline="0" dirty="0" smtClean="0"/>
              <a:t>That is what James is doing here…despite all the noise, despite all the temptations, despite all the pros and cons: God is good. God is always Good. His way is ALWAYS RIGHT.  Don’t fall for anything else!!!</a:t>
            </a:r>
          </a:p>
          <a:p>
            <a:pPr>
              <a:buFontTx/>
              <a:buNone/>
            </a:pPr>
            <a:endParaRPr lang="en-US" baseline="0" dirty="0" smtClean="0"/>
          </a:p>
          <a:p>
            <a:pPr>
              <a:buFontTx/>
              <a:buNone/>
            </a:pPr>
            <a:r>
              <a:rPr lang="en-US" baseline="0" dirty="0" smtClean="0"/>
              <a:t>God wants to see us FRUITFUL (</a:t>
            </a:r>
            <a:r>
              <a:rPr lang="en-US" baseline="0" dirty="0" err="1" smtClean="0"/>
              <a:t>vs</a:t>
            </a:r>
            <a:r>
              <a:rPr lang="en-US" baseline="0" dirty="0" smtClean="0"/>
              <a:t> 18).  He is going to bring us to completeness, if we just stick with Him.</a:t>
            </a:r>
            <a:endParaRPr lang="en-US" baseline="0" dirty="0" smtClean="0"/>
          </a:p>
          <a:p>
            <a:r>
              <a:rPr lang="en-US" b="1" baseline="0" dirty="0" smtClean="0"/>
              <a:t>Five</a:t>
            </a:r>
            <a:r>
              <a:rPr lang="en-US" b="1" baseline="0" dirty="0" smtClean="0"/>
              <a:t>: In this choice: I BECOME FRUITFUL.</a:t>
            </a:r>
          </a:p>
          <a:p>
            <a:endParaRPr lang="en-US" baseline="0" dirty="0" smtClean="0"/>
          </a:p>
          <a:p>
            <a:r>
              <a:rPr lang="en-US" b="1" baseline="0" dirty="0" smtClean="0"/>
              <a:t>I CHOOSE TRANSFORMATION</a:t>
            </a:r>
          </a:p>
          <a:p>
            <a:pPr>
              <a:buFont typeface="Wingdings" pitchFamily="8" charset="2"/>
              <a:buChar char="Ø"/>
            </a:pPr>
            <a:r>
              <a:rPr lang="en-US" baseline="0" dirty="0" err="1" smtClean="0"/>
              <a:t>Controling</a:t>
            </a:r>
            <a:r>
              <a:rPr lang="en-US" baseline="0" dirty="0" smtClean="0"/>
              <a:t> not only my desires, but my emotions.  Pacing, Finding the right time to speak.</a:t>
            </a:r>
          </a:p>
          <a:p>
            <a:pPr>
              <a:buFont typeface="Wingdings" pitchFamily="8" charset="2"/>
              <a:buChar char="Ø"/>
            </a:pPr>
            <a:r>
              <a:rPr lang="en-US" baseline="0" dirty="0" smtClean="0"/>
              <a:t>I know that there is no salvation without transformation. They are </a:t>
            </a:r>
            <a:r>
              <a:rPr lang="en-US" baseline="0" dirty="0" err="1" smtClean="0"/>
              <a:t>inseperable</a:t>
            </a:r>
            <a:r>
              <a:rPr lang="en-US" baseline="0" dirty="0" smtClean="0"/>
              <a:t>.</a:t>
            </a:r>
          </a:p>
          <a:p>
            <a:pPr>
              <a:buFont typeface="Wingdings" pitchFamily="8" charset="2"/>
              <a:buChar char="Ø"/>
            </a:pPr>
            <a:r>
              <a:rPr lang="en-US" baseline="0" dirty="0" smtClean="0"/>
              <a:t>I choose to accept and follow the “word implanted, which is able to save your souls.” (</a:t>
            </a:r>
            <a:r>
              <a:rPr lang="en-US" baseline="0" dirty="0" err="1" smtClean="0"/>
              <a:t>vs</a:t>
            </a:r>
            <a:r>
              <a:rPr lang="en-US" baseline="0" dirty="0" smtClean="0"/>
              <a:t> 21)</a:t>
            </a:r>
          </a:p>
          <a:p>
            <a:pPr>
              <a:buFont typeface="Wingdings" pitchFamily="8" charset="2"/>
              <a:buChar char="Ø"/>
            </a:pPr>
            <a:r>
              <a:rPr lang="en-US" baseline="0" dirty="0" smtClean="0"/>
              <a:t>Vs 24 _ Transformation requires that I admit the ugly spots in my heart that the scriptures bring to light</a:t>
            </a:r>
            <a:r>
              <a:rPr lang="en-US" baseline="0" dirty="0" smtClean="0"/>
              <a:t>.</a:t>
            </a:r>
          </a:p>
          <a:p>
            <a:pPr>
              <a:buFont typeface="Wingdings" pitchFamily="8" charset="2"/>
              <a:buChar char="Ø"/>
            </a:pPr>
            <a:r>
              <a:rPr lang="en-US" baseline="0" dirty="0" smtClean="0"/>
              <a:t>This is a transforming religion that does Good to others and that lives with PURITY in a corrupt and evil world.</a:t>
            </a:r>
          </a:p>
          <a:p>
            <a:pPr>
              <a:buFont typeface="Wingdings" pitchFamily="8" charset="2"/>
              <a:buChar char="Ø"/>
            </a:pPr>
            <a:endParaRPr lang="en-US" baseline="0" dirty="0" smtClean="0"/>
          </a:p>
          <a:p>
            <a:pPr>
              <a:buFont typeface="Wingdings" pitchFamily="8" charset="2"/>
              <a:buNone/>
            </a:pPr>
            <a:r>
              <a:rPr lang="en-US" baseline="0" dirty="0" smtClean="0"/>
              <a:t>God has been angry and disappointed throughout all of TIME when people become stiff-necked and hard-hearted.  Real Religion is an endeavor where we LEARN, We DO, and We BECOME.</a:t>
            </a:r>
            <a:endParaRPr lang="en-US"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These 3 choices</a:t>
            </a:r>
            <a:r>
              <a:rPr lang="en-US" sz="1600" baseline="0" dirty="0" smtClean="0"/>
              <a:t> are ultimately choices to BE LIKE CHRIST!!</a:t>
            </a:r>
          </a:p>
          <a:p>
            <a:endParaRPr lang="en-US" sz="1600" baseline="0" dirty="0" smtClean="0"/>
          </a:p>
          <a:p>
            <a:r>
              <a:rPr lang="en-US" sz="1600" baseline="0" dirty="0" smtClean="0"/>
              <a:t>He endured and persevered through great difficulty, injustice, and pain.</a:t>
            </a:r>
          </a:p>
          <a:p>
            <a:endParaRPr lang="en-US" sz="1600" baseline="0" dirty="0" smtClean="0"/>
          </a:p>
          <a:p>
            <a:r>
              <a:rPr lang="en-US" sz="1600" baseline="0" dirty="0" smtClean="0"/>
              <a:t>He took responsibility for not only Himself, but for the FLOCK of God.</a:t>
            </a:r>
          </a:p>
          <a:p>
            <a:endParaRPr lang="en-US" sz="1600" baseline="0" dirty="0" smtClean="0"/>
          </a:p>
          <a:p>
            <a:r>
              <a:rPr lang="en-US" sz="1600" baseline="0" dirty="0" smtClean="0"/>
              <a:t>He exemplified what we are to transformed into. He was never just a hearer – He was always a DOER OF THE WORD &amp; WILL of God.</a:t>
            </a:r>
          </a:p>
          <a:p>
            <a:endParaRPr lang="en-US" sz="1600" baseline="0" dirty="0" smtClean="0"/>
          </a:p>
          <a:p>
            <a:r>
              <a:rPr lang="en-US" sz="1600" baseline="0" dirty="0" smtClean="0"/>
              <a:t>*So will you follow Christ today in these choices?  Those of us who are Christians already have </a:t>
            </a:r>
            <a:r>
              <a:rPr lang="en-US" sz="1600" baseline="0" dirty="0" err="1" smtClean="0"/>
              <a:t>commited</a:t>
            </a:r>
            <a:r>
              <a:rPr lang="en-US" sz="1600" baseline="0" dirty="0" smtClean="0"/>
              <a:t> to be like Him. If you are not a Christian we want to URGE YOU – Now is the time to have you sins washed away in baptism and become a Christian.</a:t>
            </a:r>
            <a:endParaRPr lang="en-US" sz="1600"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5/16/15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617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517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2">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3">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4">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5">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b="0" kern="1200">
          <a:solidFill>
            <a:schemeClr val="accent2">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b="0" kern="1200">
          <a:solidFill>
            <a:schemeClr val="accent2">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b="0" kern="1200">
          <a:solidFill>
            <a:schemeClr val="accent2">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Deuteronomy 30:19-20</a:t>
            </a:r>
            <a:endParaRPr lang="en-US" b="1" i="1" dirty="0"/>
          </a:p>
        </p:txBody>
      </p:sp>
      <p:sp>
        <p:nvSpPr>
          <p:cNvPr id="3" name="Content Placeholder 2"/>
          <p:cNvSpPr>
            <a:spLocks noGrp="1"/>
          </p:cNvSpPr>
          <p:nvPr>
            <p:ph idx="1"/>
          </p:nvPr>
        </p:nvSpPr>
        <p:spPr/>
        <p:txBody>
          <a:bodyPr>
            <a:normAutofit fontScale="92500" lnSpcReduction="20000"/>
          </a:bodyPr>
          <a:lstStyle/>
          <a:p>
            <a:r>
              <a:rPr lang="en-US" dirty="0" smtClean="0"/>
              <a:t>“I </a:t>
            </a:r>
            <a:r>
              <a:rPr lang="en-US" dirty="0" smtClean="0"/>
              <a:t>call heaven and earth to witness against you today, that </a:t>
            </a:r>
            <a:r>
              <a:rPr lang="en-US" b="1" dirty="0" smtClean="0"/>
              <a:t>I have set before you life and death</a:t>
            </a:r>
            <a:r>
              <a:rPr lang="en-US" dirty="0" smtClean="0"/>
              <a:t>, the blessing and the curse. </a:t>
            </a:r>
            <a:r>
              <a:rPr lang="en-US" b="1" u="sng" dirty="0" smtClean="0"/>
              <a:t>So choose life</a:t>
            </a:r>
            <a:r>
              <a:rPr lang="en-US" dirty="0" smtClean="0"/>
              <a:t> in order that you may live, you and your descendants</a:t>
            </a:r>
            <a:r>
              <a:rPr lang="en-US" dirty="0" smtClean="0"/>
              <a:t>,</a:t>
            </a:r>
            <a:r>
              <a:rPr lang="en-US" dirty="0" smtClean="0"/>
              <a:t> </a:t>
            </a:r>
            <a:r>
              <a:rPr lang="en-US" b="1" dirty="0" smtClean="0"/>
              <a:t>by </a:t>
            </a:r>
            <a:r>
              <a:rPr lang="en-US" b="1" u="sng" dirty="0" smtClean="0"/>
              <a:t>loving</a:t>
            </a:r>
            <a:r>
              <a:rPr lang="en-US" b="1" dirty="0" smtClean="0"/>
              <a:t> the Lord your God, by </a:t>
            </a:r>
            <a:r>
              <a:rPr lang="en-US" b="1" u="sng" dirty="0" smtClean="0"/>
              <a:t>obeying</a:t>
            </a:r>
            <a:r>
              <a:rPr lang="en-US" b="1" dirty="0" smtClean="0"/>
              <a:t> His voice, and by </a:t>
            </a:r>
            <a:r>
              <a:rPr lang="en-US" b="1" u="sng" dirty="0" smtClean="0"/>
              <a:t>holding fast </a:t>
            </a:r>
            <a:r>
              <a:rPr lang="en-US" b="1" dirty="0" smtClean="0"/>
              <a:t>to Him</a:t>
            </a:r>
            <a:r>
              <a:rPr lang="en-US" dirty="0" smtClean="0"/>
              <a:t>; for this is your life and the length of your days, that you may live in the land which the Lord swore to your fathers, to Abraham, Isaac, and Jacob, to give them.</a:t>
            </a:r>
            <a:r>
              <a:rPr lang="en-US" dirty="0" smtClean="0"/>
              <a:t>”</a:t>
            </a: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lstStyle/>
          <a:p>
            <a:r>
              <a:rPr lang="en-US" b="1" dirty="0" smtClean="0"/>
              <a:t>I Choose Perseverance.</a:t>
            </a:r>
          </a:p>
          <a:p>
            <a:pPr lvl="1"/>
            <a:r>
              <a:rPr lang="en-US" dirty="0" smtClean="0"/>
              <a:t>James 1:1-12</a:t>
            </a:r>
          </a:p>
          <a:p>
            <a:r>
              <a:rPr lang="en-US" b="1" dirty="0" smtClean="0"/>
              <a:t>I Choose Responsibility.</a:t>
            </a:r>
          </a:p>
          <a:p>
            <a:pPr lvl="1"/>
            <a:r>
              <a:rPr lang="en-US" dirty="0" smtClean="0"/>
              <a:t>James 1:13-18</a:t>
            </a:r>
          </a:p>
          <a:p>
            <a:r>
              <a:rPr lang="en-US" b="1" dirty="0" smtClean="0"/>
              <a:t>I Choose Transformation.</a:t>
            </a:r>
          </a:p>
          <a:p>
            <a:pPr lvl="1"/>
            <a:r>
              <a:rPr lang="en-US" dirty="0" smtClean="0"/>
              <a:t>James 1:19-27</a:t>
            </a:r>
            <a:endParaRPr lang="en-US"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92</TotalTime>
  <Words>1420</Words>
  <Application>Microsoft Macintosh PowerPoint</Application>
  <PresentationFormat>On-screen Show (4:3)</PresentationFormat>
  <Paragraphs>77</Paragraphs>
  <Slides>4</Slides>
  <Notes>4</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Default Theme</vt:lpstr>
      <vt:lpstr>Defining Choices</vt:lpstr>
      <vt:lpstr>Deuteronomy 30:19-20</vt:lpstr>
      <vt:lpstr>Life-Changing Choices</vt:lpstr>
      <vt:lpstr>Defining Choices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Choices</dc:title>
  <dc:creator>Phillip Shumake</dc:creator>
  <cp:lastModifiedBy>Phillip Shumake</cp:lastModifiedBy>
  <cp:revision>34</cp:revision>
  <cp:lastPrinted>2015-05-17T01:38:05Z</cp:lastPrinted>
  <dcterms:created xsi:type="dcterms:W3CDTF">2015-05-17T00:58:10Z</dcterms:created>
  <dcterms:modified xsi:type="dcterms:W3CDTF">2015-05-17T01:39:08Z</dcterms:modified>
</cp:coreProperties>
</file>