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0" r:id="rId4"/>
    <p:sldId id="271" r:id="rId5"/>
    <p:sldId id="266" r:id="rId6"/>
    <p:sldId id="272" r:id="rId7"/>
    <p:sldId id="273" r:id="rId8"/>
    <p:sldId id="267" r:id="rId9"/>
    <p:sldId id="268" r:id="rId10"/>
    <p:sldId id="263" r:id="rId11"/>
    <p:sldId id="264" r:id="rId12"/>
    <p:sldId id="265" r:id="rId13"/>
    <p:sldId id="275" r:id="rId14"/>
    <p:sldId id="259" r:id="rId15"/>
    <p:sldId id="257" r:id="rId16"/>
    <p:sldId id="260" r:id="rId17"/>
    <p:sldId id="261" r:id="rId18"/>
    <p:sldId id="274" r:id="rId19"/>
    <p:sldId id="277" r:id="rId20"/>
    <p:sldId id="276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1068" autoAdjust="0"/>
  </p:normalViewPr>
  <p:slideViewPr>
    <p:cSldViewPr snapToGrid="0" snapToObjects="1">
      <p:cViewPr varScale="1">
        <p:scale>
          <a:sx n="68" d="100"/>
          <a:sy n="68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FD28C-2CBC-834B-AFFC-5FA9C1C82823}" type="datetimeFigureOut">
              <a:rPr lang="en-US" smtClean="0"/>
              <a:t>6/20/14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894B-E8F3-434C-81A6-8ED0DB6A4A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verse is an excellent summary of the chapter.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chapter we are going to study about 4 great beast, which represent 4 great kingdoms.</a:t>
            </a:r>
          </a:p>
          <a:p>
            <a:r>
              <a:rPr lang="en-US" baseline="0" dirty="0" smtClean="0"/>
              <a:t>In this chapter we are going to see how as powerful and impressive as they are – not one of them is equal to God’s Eternal Kingdom.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&amp; Powerful –</a:t>
            </a:r>
            <a:r>
              <a:rPr lang="en-US" baseline="0" dirty="0" smtClean="0"/>
              <a:t> yet with a changed heart – likely referring to </a:t>
            </a:r>
            <a:r>
              <a:rPr lang="en-US" baseline="0" dirty="0" err="1" smtClean="0"/>
              <a:t>Neb.’s</a:t>
            </a:r>
            <a:r>
              <a:rPr lang="en-US" baseline="0" dirty="0" smtClean="0"/>
              <a:t> humbling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Ribs – may</a:t>
            </a:r>
            <a:r>
              <a:rPr lang="en-US" baseline="0" dirty="0" smtClean="0"/>
              <a:t> be attributed to 3 greatest military victories of the </a:t>
            </a:r>
            <a:r>
              <a:rPr lang="en-US" baseline="0" dirty="0" err="1" smtClean="0"/>
              <a:t>Medo</a:t>
            </a:r>
            <a:r>
              <a:rPr lang="en-US" baseline="0" dirty="0" smtClean="0"/>
              <a:t>-Persians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LYDIA</a:t>
            </a:r>
          </a:p>
          <a:p>
            <a:r>
              <a:rPr lang="en-US" baseline="0" dirty="0" smtClean="0"/>
              <a:t>BABYLON</a:t>
            </a:r>
          </a:p>
          <a:p>
            <a:r>
              <a:rPr lang="en-US" baseline="0" dirty="0" smtClean="0"/>
              <a:t>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Wings – The Speed</a:t>
            </a:r>
            <a:r>
              <a:rPr lang="en-US" baseline="0" dirty="0" smtClean="0"/>
              <a:t> &amp; Distance of Alexander the </a:t>
            </a:r>
            <a:r>
              <a:rPr lang="en-US" baseline="0" dirty="0" err="1" smtClean="0"/>
              <a:t>Great’s</a:t>
            </a:r>
            <a:r>
              <a:rPr lang="en-US" baseline="0" dirty="0" smtClean="0"/>
              <a:t> conquests.</a:t>
            </a:r>
          </a:p>
          <a:p>
            <a:r>
              <a:rPr lang="en-US" baseline="0" dirty="0" smtClean="0"/>
              <a:t>&gt; 4 Heads corresponding to the 4 four main divisions of his empire when he died.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Horns</a:t>
            </a:r>
            <a:r>
              <a:rPr lang="en-US" baseline="0" dirty="0" smtClean="0"/>
              <a:t> – you can look back at 2:42 and notice that the statues 10 toes are actually specifically mentioned.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Kingdom captures much of Daniel’s attention and curiosity….</a:t>
            </a:r>
          </a:p>
          <a:p>
            <a:endParaRPr lang="en-US" dirty="0" smtClean="0"/>
          </a:p>
          <a:p>
            <a:r>
              <a:rPr lang="en-US" dirty="0" smtClean="0"/>
              <a:t>While Ch</a:t>
            </a:r>
            <a:r>
              <a:rPr lang="en-US" baseline="0" dirty="0" smtClean="0"/>
              <a:t> 2 mentions 4 kingdoms – there is no mention of persecution. This is new information for Daniel…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5894B-E8F3-434C-81A6-8ED0DB6A4AB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8E55-B1E6-DF43-9A75-F183D50AD587}" type="datetimeFigureOut">
              <a:rPr lang="en-US" smtClean="0"/>
              <a:pPr/>
              <a:t>6/20/14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568D-4901-A542-8A17-FCBFB0C0A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PT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660"/>
            <a:ext cx="8229600" cy="1143000"/>
          </a:xfrm>
        </p:spPr>
        <p:txBody>
          <a:bodyPr/>
          <a:lstStyle/>
          <a:p>
            <a:r>
              <a:rPr lang="en-US" b="1" dirty="0" smtClean="0"/>
              <a:t>You Can Be With God Forever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“These great beasts, which are four in number, are four kings who will arise from the earth. But </a:t>
            </a:r>
            <a:r>
              <a:rPr lang="en-US" i="1" u="sng" dirty="0" smtClean="0"/>
              <a:t>the saints of the Highest One </a:t>
            </a:r>
            <a:r>
              <a:rPr lang="en-US" i="1" dirty="0" smtClean="0"/>
              <a:t>will receive the kingdom and possess </a:t>
            </a:r>
            <a:r>
              <a:rPr lang="en-US" i="1" u="sng" dirty="0" smtClean="0"/>
              <a:t>the kingdom forever, for all ages to come</a:t>
            </a:r>
            <a:r>
              <a:rPr lang="en-US" i="1" dirty="0" smtClean="0"/>
              <a:t>.”</a:t>
            </a:r>
            <a:endParaRPr lang="en-US" dirty="0" smtClean="0"/>
          </a:p>
          <a:p>
            <a:pPr lvl="1"/>
            <a:r>
              <a:rPr lang="en-US" dirty="0" smtClean="0"/>
              <a:t>Daniel 7:17-18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 – A Vision of 4 Earthly Kingdoms</a:t>
            </a:r>
          </a:p>
          <a:p>
            <a:r>
              <a:rPr lang="en-US" dirty="0" smtClean="0"/>
              <a:t>Part 2 – A Vision of Jesus’ Superior Kingdom</a:t>
            </a:r>
          </a:p>
          <a:p>
            <a:r>
              <a:rPr lang="en-US" dirty="0" smtClean="0"/>
              <a:t>Part 3 – An Explanation of the </a:t>
            </a:r>
            <a:r>
              <a:rPr lang="en-US" dirty="0" smtClean="0"/>
              <a:t>Vision</a:t>
            </a:r>
          </a:p>
          <a:p>
            <a:endParaRPr lang="en-US" dirty="0" smtClean="0"/>
          </a:p>
          <a:p>
            <a:r>
              <a:rPr lang="en-US" dirty="0" smtClean="0"/>
              <a:t>Just as the parable of the </a:t>
            </a:r>
            <a:r>
              <a:rPr lang="en-US" dirty="0" err="1" smtClean="0"/>
              <a:t>Sower</a:t>
            </a:r>
            <a:r>
              <a:rPr lang="en-US" dirty="0" smtClean="0"/>
              <a:t> provides a foundation for interpreting other parables, Daniel 7 gives a foundation for interpreting other apocalyptic prophecies.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Explanation of the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Animals/Beasts (</a:t>
            </a:r>
            <a:r>
              <a:rPr lang="en-US" dirty="0" err="1" smtClean="0"/>
              <a:t>vs</a:t>
            </a:r>
            <a:r>
              <a:rPr lang="en-US" dirty="0" smtClean="0"/>
              <a:t> 3) = Kingdoms (</a:t>
            </a:r>
            <a:r>
              <a:rPr lang="en-US" dirty="0" err="1" smtClean="0"/>
              <a:t>vs</a:t>
            </a:r>
            <a:r>
              <a:rPr lang="en-US" dirty="0" smtClean="0"/>
              <a:t> 17, 23)</a:t>
            </a:r>
          </a:p>
          <a:p>
            <a:r>
              <a:rPr lang="en-US" dirty="0" smtClean="0"/>
              <a:t>Horns (</a:t>
            </a:r>
            <a:r>
              <a:rPr lang="en-US" dirty="0" err="1" smtClean="0"/>
              <a:t>vs</a:t>
            </a:r>
            <a:r>
              <a:rPr lang="en-US" dirty="0" smtClean="0"/>
              <a:t> 8) = Kings (</a:t>
            </a:r>
            <a:r>
              <a:rPr lang="en-US" dirty="0" err="1" smtClean="0"/>
              <a:t>vs</a:t>
            </a:r>
            <a:r>
              <a:rPr lang="en-US" dirty="0" smtClean="0"/>
              <a:t> 24)</a:t>
            </a:r>
          </a:p>
          <a:p>
            <a:r>
              <a:rPr lang="en-US" dirty="0" smtClean="0"/>
              <a:t>Sea (</a:t>
            </a:r>
            <a:r>
              <a:rPr lang="en-US" dirty="0" err="1" smtClean="0"/>
              <a:t>vs</a:t>
            </a:r>
            <a:r>
              <a:rPr lang="en-US" dirty="0" smtClean="0"/>
              <a:t> 3) = From the Earth (</a:t>
            </a:r>
            <a:r>
              <a:rPr lang="en-US" dirty="0" err="1" smtClean="0"/>
              <a:t>vs</a:t>
            </a:r>
            <a:r>
              <a:rPr lang="en-US" dirty="0" smtClean="0"/>
              <a:t> 17)</a:t>
            </a:r>
          </a:p>
          <a:p>
            <a:r>
              <a:rPr lang="en-US" dirty="0" smtClean="0"/>
              <a:t>Ancient of Days (</a:t>
            </a:r>
            <a:r>
              <a:rPr lang="en-US" dirty="0" err="1" smtClean="0"/>
              <a:t>vs</a:t>
            </a:r>
            <a:r>
              <a:rPr lang="en-US" dirty="0" smtClean="0"/>
              <a:t> 9) = God the Father (</a:t>
            </a:r>
            <a:r>
              <a:rPr lang="en-US" dirty="0" err="1" smtClean="0"/>
              <a:t>vs</a:t>
            </a:r>
            <a:r>
              <a:rPr lang="en-US" dirty="0" smtClean="0"/>
              <a:t> 13)</a:t>
            </a:r>
          </a:p>
          <a:p>
            <a:r>
              <a:rPr lang="en-US" dirty="0" smtClean="0"/>
              <a:t>Son of Man (</a:t>
            </a:r>
            <a:r>
              <a:rPr lang="en-US" dirty="0" err="1" smtClean="0"/>
              <a:t>vs</a:t>
            </a:r>
            <a:r>
              <a:rPr lang="en-US" dirty="0" smtClean="0"/>
              <a:t> 13) = Jesus (Matthew 9:6)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Earthly Kingdoms 3-7</a:t>
            </a:r>
            <a:endParaRPr lang="en-US" dirty="0"/>
          </a:p>
        </p:txBody>
      </p:sp>
      <p:pic>
        <p:nvPicPr>
          <p:cNvPr id="4" name="Picture 3" descr="daniel_drea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7" y="980328"/>
            <a:ext cx="7069034" cy="57424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niel 7 beast l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Kingdom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Kingdom</a:t>
            </a:r>
            <a:endParaRPr lang="en-US" dirty="0"/>
          </a:p>
        </p:txBody>
      </p:sp>
      <p:pic>
        <p:nvPicPr>
          <p:cNvPr id="4" name="Content Placeholder 3" descr="daniel-7-bear-with-three-rib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Kingdom</a:t>
            </a:r>
            <a:endParaRPr lang="en-US" dirty="0"/>
          </a:p>
        </p:txBody>
      </p:sp>
      <p:pic>
        <p:nvPicPr>
          <p:cNvPr id="4" name="Content Placeholder 3" descr="leopard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Kingdom</a:t>
            </a:r>
            <a:endParaRPr lang="en-US" dirty="0"/>
          </a:p>
        </p:txBody>
      </p:sp>
      <p:pic>
        <p:nvPicPr>
          <p:cNvPr id="4" name="Content Placeholder 3" descr="beast_10 HORN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Eternal Kingdom of God: Vs 9-10, 13-14</a:t>
            </a:r>
          </a:p>
          <a:p>
            <a:r>
              <a:rPr lang="en-US" sz="4000" b="1" dirty="0" smtClean="0"/>
              <a:t>What Traits of God’s Kingdom Are Highlighted In This Passage</a:t>
            </a:r>
            <a:r>
              <a:rPr lang="en-US" sz="4000" b="1" dirty="0" smtClean="0"/>
              <a:t>?</a:t>
            </a:r>
          </a:p>
          <a:p>
            <a:pPr lvl="1"/>
            <a:endParaRPr lang="en-US" sz="3600" b="1" dirty="0" smtClean="0"/>
          </a:p>
          <a:p>
            <a:r>
              <a:rPr lang="en-US" sz="4000" b="1" dirty="0" smtClean="0"/>
              <a:t>Based On Ch 7:17-18, </a:t>
            </a:r>
            <a:r>
              <a:rPr lang="en-US" sz="4000" b="1" dirty="0" smtClean="0"/>
              <a:t>What </a:t>
            </a:r>
            <a:r>
              <a:rPr lang="en-US" sz="4000" b="1" dirty="0" smtClean="0"/>
              <a:t>Differences Make God’s Kingdom </a:t>
            </a:r>
            <a:r>
              <a:rPr lang="en-US" sz="4000" b="1" dirty="0" smtClean="0"/>
              <a:t>Superior To The Earthly Ones?</a:t>
            </a:r>
            <a:endParaRPr lang="en-US" sz="4000" b="1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Were God’s People Treated?</a:t>
            </a:r>
          </a:p>
          <a:p>
            <a:pPr lvl="1"/>
            <a:r>
              <a:rPr lang="en-US" dirty="0" smtClean="0"/>
              <a:t>Daniel 7:19-23</a:t>
            </a:r>
          </a:p>
          <a:p>
            <a:r>
              <a:rPr lang="en-US" dirty="0" smtClean="0"/>
              <a:t>Notice The Traits of These Ruthless Rulers Revealed In Vs 8.</a:t>
            </a:r>
          </a:p>
          <a:p>
            <a:pPr lvl="1"/>
            <a:r>
              <a:rPr lang="en-US" dirty="0" smtClean="0"/>
              <a:t>“three of the first horns were pulled out…”</a:t>
            </a:r>
          </a:p>
          <a:p>
            <a:pPr lvl="1"/>
            <a:r>
              <a:rPr lang="en-US" dirty="0" smtClean="0"/>
              <a:t>“eyes like the eyes of a man and a mouth uttering great boasts.”</a:t>
            </a:r>
          </a:p>
          <a:p>
            <a:r>
              <a:rPr lang="en-US" dirty="0" smtClean="0"/>
              <a:t>How Did Daniel Feel After Being Shown This Vision? (</a:t>
            </a:r>
            <a:r>
              <a:rPr lang="en-US" dirty="0" err="1" smtClean="0"/>
              <a:t>vs</a:t>
            </a:r>
            <a:r>
              <a:rPr lang="en-US" dirty="0" smtClean="0"/>
              <a:t> 15, 28)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Associations</a:t>
            </a:r>
            <a:endParaRPr lang="en-US" dirty="0"/>
          </a:p>
        </p:txBody>
      </p:sp>
      <p:pic>
        <p:nvPicPr>
          <p:cNvPr id="4" name="Picture 3" descr="playful-mon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832" y="3131534"/>
            <a:ext cx="5296844" cy="3707791"/>
          </a:xfrm>
          <a:prstGeom prst="rect">
            <a:avLst/>
          </a:prstGeom>
        </p:spPr>
      </p:pic>
      <p:pic>
        <p:nvPicPr>
          <p:cNvPr id="3" name="Picture 2" descr="524379_424104107627861_186562641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4" y="1307752"/>
            <a:ext cx="5080000" cy="3390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 Was More Than An Interpreter.</a:t>
            </a:r>
          </a:p>
          <a:p>
            <a:r>
              <a:rPr lang="en-US" dirty="0" smtClean="0"/>
              <a:t>Life Has Hard Times, Including Evil Nations. Thankfully, The Evil Is Limited &amp; Temporary.</a:t>
            </a:r>
          </a:p>
          <a:p>
            <a:r>
              <a:rPr lang="en-US" dirty="0" smtClean="0"/>
              <a:t>God Wants Us To Be With Him Forever.</a:t>
            </a:r>
          </a:p>
          <a:p>
            <a:pPr lvl="1"/>
            <a:r>
              <a:rPr lang="en-US" dirty="0" smtClean="0"/>
              <a:t>Hebrews 6:19-20</a:t>
            </a:r>
          </a:p>
          <a:p>
            <a:r>
              <a:rPr lang="en-US" dirty="0" smtClean="0"/>
              <a:t>God Is In Control of History.</a:t>
            </a:r>
          </a:p>
          <a:p>
            <a:r>
              <a:rPr lang="en-US" dirty="0" smtClean="0"/>
              <a:t>The Bible Is Its Own Best Commentary.</a:t>
            </a:r>
          </a:p>
          <a:p>
            <a:r>
              <a:rPr lang="en-US" dirty="0" smtClean="0"/>
              <a:t>God Gave Daniel A Peak…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PT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Associations</a:t>
            </a:r>
            <a:endParaRPr lang="en-US" dirty="0"/>
          </a:p>
        </p:txBody>
      </p:sp>
      <p:pic>
        <p:nvPicPr>
          <p:cNvPr id="3" name="Picture 2" descr="e35da8ecbc596d8efc710f80bf32c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9" y="1324268"/>
            <a:ext cx="8561387" cy="535086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Associations</a:t>
            </a:r>
            <a:endParaRPr lang="en-US" dirty="0"/>
          </a:p>
        </p:txBody>
      </p:sp>
      <p:pic>
        <p:nvPicPr>
          <p:cNvPr id="3" name="Picture 2" descr="IMG_07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2" y="1398964"/>
            <a:ext cx="7764823" cy="517654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Associations</a:t>
            </a:r>
            <a:endParaRPr lang="en-US" dirty="0"/>
          </a:p>
        </p:txBody>
      </p:sp>
      <p:pic>
        <p:nvPicPr>
          <p:cNvPr id="4" name="Picture 3" descr="African-leopard-run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4" y="1433513"/>
            <a:ext cx="7971792" cy="444877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Associations</a:t>
            </a:r>
            <a:endParaRPr lang="en-US" dirty="0"/>
          </a:p>
        </p:txBody>
      </p:sp>
      <p:pic>
        <p:nvPicPr>
          <p:cNvPr id="3" name="Picture 2" descr="Dog-Loyalty-Best-Friend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99"/>
            <a:ext cx="9161156" cy="511497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Associations</a:t>
            </a:r>
            <a:endParaRPr lang="en-US" dirty="0"/>
          </a:p>
        </p:txBody>
      </p:sp>
      <p:pic>
        <p:nvPicPr>
          <p:cNvPr id="3" name="Picture 2" descr="bald-eagle-wallpapers-fl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84" y="1342942"/>
            <a:ext cx="8704579" cy="544036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24"/>
            <a:ext cx="8229600" cy="1143000"/>
          </a:xfrm>
        </p:spPr>
        <p:txBody>
          <a:bodyPr/>
          <a:lstStyle/>
          <a:p>
            <a:r>
              <a:rPr lang="en-US" dirty="0" smtClean="0"/>
              <a:t>The Ishtar Gate</a:t>
            </a:r>
            <a:endParaRPr lang="en-US" dirty="0"/>
          </a:p>
        </p:txBody>
      </p:sp>
      <p:pic>
        <p:nvPicPr>
          <p:cNvPr id="4" name="Picture 3" descr="Ishtar_Gate_at_Berlin_Mus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8" y="1062832"/>
            <a:ext cx="7204742" cy="540355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rlin_db_10313751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568"/>
            <a:ext cx="9130185" cy="59528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605</Words>
  <Application>Microsoft Macintosh PowerPoint</Application>
  <PresentationFormat>On-screen Show (4:3)</PresentationFormat>
  <Paragraphs>84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Animal Associations</vt:lpstr>
      <vt:lpstr>Animal Associations</vt:lpstr>
      <vt:lpstr>Animal Associations</vt:lpstr>
      <vt:lpstr>Animal Associations</vt:lpstr>
      <vt:lpstr>Animal Associations</vt:lpstr>
      <vt:lpstr>Animal Associations</vt:lpstr>
      <vt:lpstr>The Ishtar Gate</vt:lpstr>
      <vt:lpstr>Slide 9</vt:lpstr>
      <vt:lpstr>You Can Be With God Forever</vt:lpstr>
      <vt:lpstr>Chapter Outline</vt:lpstr>
      <vt:lpstr>The Explanation of the Vision</vt:lpstr>
      <vt:lpstr>Identifying The Earthly Kingdoms 3-7</vt:lpstr>
      <vt:lpstr>The First Kingdom</vt:lpstr>
      <vt:lpstr>The Second Kingdom</vt:lpstr>
      <vt:lpstr>The Third Kingdom</vt:lpstr>
      <vt:lpstr>The Fourth Kingdom</vt:lpstr>
      <vt:lpstr>Identifying The Kingdoms</vt:lpstr>
      <vt:lpstr>The Fourth Kingdom</vt:lpstr>
      <vt:lpstr>Lessons for Today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Shumake</dc:creator>
  <cp:lastModifiedBy>Phillip Shumake</cp:lastModifiedBy>
  <cp:revision>19</cp:revision>
  <cp:lastPrinted>2014-06-20T19:12:54Z</cp:lastPrinted>
  <dcterms:created xsi:type="dcterms:W3CDTF">2014-06-20T17:53:53Z</dcterms:created>
  <dcterms:modified xsi:type="dcterms:W3CDTF">2014-06-20T19:19:03Z</dcterms:modified>
</cp:coreProperties>
</file>